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75" r:id="rId2"/>
    <p:sldId id="274" r:id="rId3"/>
    <p:sldId id="276" r:id="rId4"/>
    <p:sldId id="282" r:id="rId5"/>
    <p:sldId id="278" r:id="rId6"/>
    <p:sldId id="281" r:id="rId7"/>
    <p:sldId id="283" r:id="rId8"/>
    <p:sldId id="271" r:id="rId9"/>
    <p:sldId id="256" r:id="rId10"/>
    <p:sldId id="257" r:id="rId11"/>
    <p:sldId id="260" r:id="rId12"/>
    <p:sldId id="264" r:id="rId13"/>
    <p:sldId id="259" r:id="rId14"/>
    <p:sldId id="268" r:id="rId15"/>
    <p:sldId id="261" r:id="rId16"/>
    <p:sldId id="265" r:id="rId17"/>
    <p:sldId id="258" r:id="rId18"/>
    <p:sldId id="262" r:id="rId19"/>
    <p:sldId id="263" r:id="rId20"/>
    <p:sldId id="266" r:id="rId21"/>
    <p:sldId id="267" r:id="rId22"/>
    <p:sldId id="269" r:id="rId23"/>
    <p:sldId id="277" r:id="rId24"/>
    <p:sldId id="285" r:id="rId25"/>
    <p:sldId id="286" r:id="rId26"/>
    <p:sldId id="288" r:id="rId27"/>
    <p:sldId id="289" r:id="rId28"/>
    <p:sldId id="290" r:id="rId29"/>
    <p:sldId id="291" r:id="rId30"/>
    <p:sldId id="292" r:id="rId31"/>
    <p:sldId id="293" r:id="rId32"/>
    <p:sldId id="295" r:id="rId33"/>
    <p:sldId id="294" r:id="rId34"/>
    <p:sldId id="296" r:id="rId35"/>
    <p:sldId id="297" r:id="rId36"/>
    <p:sldId id="270" r:id="rId37"/>
    <p:sldId id="287" r:id="rId38"/>
    <p:sldId id="28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E6F65D-43EA-244F-BFB3-B2FF887E1BE1}" v="112" dt="2024-10-24T19:42:35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89"/>
    <p:restoredTop sz="94831"/>
  </p:normalViewPr>
  <p:slideViewPr>
    <p:cSldViewPr snapToGrid="0">
      <p:cViewPr varScale="1">
        <p:scale>
          <a:sx n="137" d="100"/>
          <a:sy n="137" d="100"/>
        </p:scale>
        <p:origin x="20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dan May Von Eggers" userId="2bcc5b33-6bd2-4559-ac12-5178b17ae4b3" providerId="ADAL" clId="{91E6F65D-43EA-244F-BFB3-B2FF887E1BE1}"/>
    <pc:docChg chg="undo redo custSel addSld delSld modSld sldOrd">
      <pc:chgData name="Jordan May Von Eggers" userId="2bcc5b33-6bd2-4559-ac12-5178b17ae4b3" providerId="ADAL" clId="{91E6F65D-43EA-244F-BFB3-B2FF887E1BE1}" dt="2024-10-24T19:43:35.448" v="2806" actId="478"/>
      <pc:docMkLst>
        <pc:docMk/>
      </pc:docMkLst>
      <pc:sldChg chg="add del">
        <pc:chgData name="Jordan May Von Eggers" userId="2bcc5b33-6bd2-4559-ac12-5178b17ae4b3" providerId="ADAL" clId="{91E6F65D-43EA-244F-BFB3-B2FF887E1BE1}" dt="2024-10-23T16:46:28.682" v="1029" actId="2696"/>
        <pc:sldMkLst>
          <pc:docMk/>
          <pc:sldMk cId="2793616846" sldId="257"/>
        </pc:sldMkLst>
      </pc:sldChg>
      <pc:sldChg chg="modSp mod modNotesTx">
        <pc:chgData name="Jordan May Von Eggers" userId="2bcc5b33-6bd2-4559-ac12-5178b17ae4b3" providerId="ADAL" clId="{91E6F65D-43EA-244F-BFB3-B2FF887E1BE1}" dt="2024-10-24T18:07:30.474" v="2141" actId="1076"/>
        <pc:sldMkLst>
          <pc:docMk/>
          <pc:sldMk cId="2301689710" sldId="262"/>
        </pc:sldMkLst>
        <pc:spChg chg="mod">
          <ac:chgData name="Jordan May Von Eggers" userId="2bcc5b33-6bd2-4559-ac12-5178b17ae4b3" providerId="ADAL" clId="{91E6F65D-43EA-244F-BFB3-B2FF887E1BE1}" dt="2024-10-24T18:07:27.356" v="2140" actId="14100"/>
          <ac:spMkLst>
            <pc:docMk/>
            <pc:sldMk cId="2301689710" sldId="262"/>
            <ac:spMk id="10" creationId="{64D3906F-F8F7-C5B2-670E-F0758016E734}"/>
          </ac:spMkLst>
        </pc:spChg>
        <pc:picChg chg="mod">
          <ac:chgData name="Jordan May Von Eggers" userId="2bcc5b33-6bd2-4559-ac12-5178b17ae4b3" providerId="ADAL" clId="{91E6F65D-43EA-244F-BFB3-B2FF887E1BE1}" dt="2024-10-24T18:07:30.474" v="2141" actId="1076"/>
          <ac:picMkLst>
            <pc:docMk/>
            <pc:sldMk cId="2301689710" sldId="262"/>
            <ac:picMk id="14" creationId="{EE5D354B-B895-69FE-7B2E-B6989BD28C07}"/>
          </ac:picMkLst>
        </pc:picChg>
      </pc:sldChg>
      <pc:sldChg chg="modSp mod">
        <pc:chgData name="Jordan May Von Eggers" userId="2bcc5b33-6bd2-4559-ac12-5178b17ae4b3" providerId="ADAL" clId="{91E6F65D-43EA-244F-BFB3-B2FF887E1BE1}" dt="2024-10-24T18:07:44.823" v="2144" actId="1076"/>
        <pc:sldMkLst>
          <pc:docMk/>
          <pc:sldMk cId="1458742580" sldId="263"/>
        </pc:sldMkLst>
        <pc:spChg chg="mod">
          <ac:chgData name="Jordan May Von Eggers" userId="2bcc5b33-6bd2-4559-ac12-5178b17ae4b3" providerId="ADAL" clId="{91E6F65D-43EA-244F-BFB3-B2FF887E1BE1}" dt="2024-10-24T18:07:41.494" v="2143"/>
          <ac:spMkLst>
            <pc:docMk/>
            <pc:sldMk cId="1458742580" sldId="263"/>
            <ac:spMk id="10" creationId="{6C657448-691A-9867-E7C8-AC206DE76C5C}"/>
          </ac:spMkLst>
        </pc:spChg>
        <pc:picChg chg="mod">
          <ac:chgData name="Jordan May Von Eggers" userId="2bcc5b33-6bd2-4559-ac12-5178b17ae4b3" providerId="ADAL" clId="{91E6F65D-43EA-244F-BFB3-B2FF887E1BE1}" dt="2024-10-24T18:07:44.823" v="2144" actId="1076"/>
          <ac:picMkLst>
            <pc:docMk/>
            <pc:sldMk cId="1458742580" sldId="263"/>
            <ac:picMk id="8" creationId="{E0EFDE4E-54A7-A09D-118E-607D951A9243}"/>
          </ac:picMkLst>
        </pc:picChg>
      </pc:sldChg>
      <pc:sldChg chg="modSp mod">
        <pc:chgData name="Jordan May Von Eggers" userId="2bcc5b33-6bd2-4559-ac12-5178b17ae4b3" providerId="ADAL" clId="{91E6F65D-43EA-244F-BFB3-B2FF887E1BE1}" dt="2024-10-24T18:10:43.902" v="2150" actId="1076"/>
        <pc:sldMkLst>
          <pc:docMk/>
          <pc:sldMk cId="4234472504" sldId="266"/>
        </pc:sldMkLst>
        <pc:spChg chg="mod">
          <ac:chgData name="Jordan May Von Eggers" userId="2bcc5b33-6bd2-4559-ac12-5178b17ae4b3" providerId="ADAL" clId="{91E6F65D-43EA-244F-BFB3-B2FF887E1BE1}" dt="2024-10-24T18:10:41.553" v="2149"/>
          <ac:spMkLst>
            <pc:docMk/>
            <pc:sldMk cId="4234472504" sldId="266"/>
            <ac:spMk id="10" creationId="{90FB6887-1BE7-A8C2-54AE-903F081DE532}"/>
          </ac:spMkLst>
        </pc:spChg>
        <pc:picChg chg="mod">
          <ac:chgData name="Jordan May Von Eggers" userId="2bcc5b33-6bd2-4559-ac12-5178b17ae4b3" providerId="ADAL" clId="{91E6F65D-43EA-244F-BFB3-B2FF887E1BE1}" dt="2024-10-24T18:10:43.902" v="2150" actId="1076"/>
          <ac:picMkLst>
            <pc:docMk/>
            <pc:sldMk cId="4234472504" sldId="266"/>
            <ac:picMk id="3" creationId="{D699ED12-C1BC-3DD9-21DC-974711F2A681}"/>
          </ac:picMkLst>
        </pc:picChg>
      </pc:sldChg>
      <pc:sldChg chg="modSp mod">
        <pc:chgData name="Jordan May Von Eggers" userId="2bcc5b33-6bd2-4559-ac12-5178b17ae4b3" providerId="ADAL" clId="{91E6F65D-43EA-244F-BFB3-B2FF887E1BE1}" dt="2024-10-24T18:11:01.639" v="2162" actId="1076"/>
        <pc:sldMkLst>
          <pc:docMk/>
          <pc:sldMk cId="2129570118" sldId="267"/>
        </pc:sldMkLst>
        <pc:spChg chg="mod">
          <ac:chgData name="Jordan May Von Eggers" userId="2bcc5b33-6bd2-4559-ac12-5178b17ae4b3" providerId="ADAL" clId="{91E6F65D-43EA-244F-BFB3-B2FF887E1BE1}" dt="2024-10-24T18:10:53.490" v="2156" actId="1076"/>
          <ac:spMkLst>
            <pc:docMk/>
            <pc:sldMk cId="2129570118" sldId="267"/>
            <ac:spMk id="10" creationId="{4DA8865D-4D29-548C-11B7-2628E6257747}"/>
          </ac:spMkLst>
        </pc:spChg>
        <pc:picChg chg="mod">
          <ac:chgData name="Jordan May Von Eggers" userId="2bcc5b33-6bd2-4559-ac12-5178b17ae4b3" providerId="ADAL" clId="{91E6F65D-43EA-244F-BFB3-B2FF887E1BE1}" dt="2024-10-24T18:10:59.056" v="2160" actId="1076"/>
          <ac:picMkLst>
            <pc:docMk/>
            <pc:sldMk cId="2129570118" sldId="267"/>
            <ac:picMk id="3" creationId="{843821E9-17C0-F18F-0DE1-25898BCF496A}"/>
          </ac:picMkLst>
        </pc:picChg>
        <pc:picChg chg="mod">
          <ac:chgData name="Jordan May Von Eggers" userId="2bcc5b33-6bd2-4559-ac12-5178b17ae4b3" providerId="ADAL" clId="{91E6F65D-43EA-244F-BFB3-B2FF887E1BE1}" dt="2024-10-24T18:11:00.190" v="2161" actId="1076"/>
          <ac:picMkLst>
            <pc:docMk/>
            <pc:sldMk cId="2129570118" sldId="267"/>
            <ac:picMk id="5" creationId="{B05BD919-1841-BE18-C3AB-1E1AD3F6F205}"/>
          </ac:picMkLst>
        </pc:picChg>
        <pc:picChg chg="mod">
          <ac:chgData name="Jordan May Von Eggers" userId="2bcc5b33-6bd2-4559-ac12-5178b17ae4b3" providerId="ADAL" clId="{91E6F65D-43EA-244F-BFB3-B2FF887E1BE1}" dt="2024-10-24T18:11:01.639" v="2162" actId="1076"/>
          <ac:picMkLst>
            <pc:docMk/>
            <pc:sldMk cId="2129570118" sldId="267"/>
            <ac:picMk id="8" creationId="{0D5DDA0D-E21B-9017-A81A-250FE18F9389}"/>
          </ac:picMkLst>
        </pc:picChg>
      </pc:sldChg>
      <pc:sldChg chg="modSp mod">
        <pc:chgData name="Jordan May Von Eggers" userId="2bcc5b33-6bd2-4559-ac12-5178b17ae4b3" providerId="ADAL" clId="{91E6F65D-43EA-244F-BFB3-B2FF887E1BE1}" dt="2024-10-24T19:22:45.751" v="2621" actId="20577"/>
        <pc:sldMkLst>
          <pc:docMk/>
          <pc:sldMk cId="3550504940" sldId="270"/>
        </pc:sldMkLst>
        <pc:spChg chg="mod">
          <ac:chgData name="Jordan May Von Eggers" userId="2bcc5b33-6bd2-4559-ac12-5178b17ae4b3" providerId="ADAL" clId="{91E6F65D-43EA-244F-BFB3-B2FF887E1BE1}" dt="2024-10-24T19:22:45.751" v="2621" actId="20577"/>
          <ac:spMkLst>
            <pc:docMk/>
            <pc:sldMk cId="3550504940" sldId="270"/>
            <ac:spMk id="3" creationId="{47192405-CAD7-E8B6-DABF-2EFECC7BCB2E}"/>
          </ac:spMkLst>
        </pc:spChg>
      </pc:sldChg>
      <pc:sldChg chg="ord">
        <pc:chgData name="Jordan May Von Eggers" userId="2bcc5b33-6bd2-4559-ac12-5178b17ae4b3" providerId="ADAL" clId="{91E6F65D-43EA-244F-BFB3-B2FF887E1BE1}" dt="2024-10-23T16:46:39.484" v="1031" actId="20578"/>
        <pc:sldMkLst>
          <pc:docMk/>
          <pc:sldMk cId="3808240610" sldId="277"/>
        </pc:sldMkLst>
      </pc:sldChg>
      <pc:sldChg chg="addSp modSp new mod">
        <pc:chgData name="Jordan May Von Eggers" userId="2bcc5b33-6bd2-4559-ac12-5178b17ae4b3" providerId="ADAL" clId="{91E6F65D-43EA-244F-BFB3-B2FF887E1BE1}" dt="2024-10-23T16:38:44.784" v="682" actId="20577"/>
        <pc:sldMkLst>
          <pc:docMk/>
          <pc:sldMk cId="1184218637" sldId="284"/>
        </pc:sldMkLst>
        <pc:spChg chg="add mod">
          <ac:chgData name="Jordan May Von Eggers" userId="2bcc5b33-6bd2-4559-ac12-5178b17ae4b3" providerId="ADAL" clId="{91E6F65D-43EA-244F-BFB3-B2FF887E1BE1}" dt="2024-10-23T16:38:44.784" v="682" actId="20577"/>
          <ac:spMkLst>
            <pc:docMk/>
            <pc:sldMk cId="1184218637" sldId="284"/>
            <ac:spMk id="3" creationId="{07FE01E3-C8E6-536B-E57E-A18426892744}"/>
          </ac:spMkLst>
        </pc:spChg>
      </pc:sldChg>
      <pc:sldChg chg="addSp delSp modSp add mod modNotesTx">
        <pc:chgData name="Jordan May Von Eggers" userId="2bcc5b33-6bd2-4559-ac12-5178b17ae4b3" providerId="ADAL" clId="{91E6F65D-43EA-244F-BFB3-B2FF887E1BE1}" dt="2024-10-23T22:29:59.785" v="1983" actId="1076"/>
        <pc:sldMkLst>
          <pc:docMk/>
          <pc:sldMk cId="3847600616" sldId="285"/>
        </pc:sldMkLst>
        <pc:spChg chg="add mod">
          <ac:chgData name="Jordan May Von Eggers" userId="2bcc5b33-6bd2-4559-ac12-5178b17ae4b3" providerId="ADAL" clId="{91E6F65D-43EA-244F-BFB3-B2FF887E1BE1}" dt="2024-10-23T16:51:16.429" v="1157" actId="1076"/>
          <ac:spMkLst>
            <pc:docMk/>
            <pc:sldMk cId="3847600616" sldId="285"/>
            <ac:spMk id="4" creationId="{EB470323-6664-B52B-8E24-8D78F048E932}"/>
          </ac:spMkLst>
        </pc:spChg>
        <pc:spChg chg="del">
          <ac:chgData name="Jordan May Von Eggers" userId="2bcc5b33-6bd2-4559-ac12-5178b17ae4b3" providerId="ADAL" clId="{91E6F65D-43EA-244F-BFB3-B2FF887E1BE1}" dt="2024-10-23T16:47:57.437" v="1062" actId="478"/>
          <ac:spMkLst>
            <pc:docMk/>
            <pc:sldMk cId="3847600616" sldId="285"/>
            <ac:spMk id="6" creationId="{E771F3E4-8287-8EF9-9713-22EDD603ADDC}"/>
          </ac:spMkLst>
        </pc:spChg>
        <pc:spChg chg="add mod">
          <ac:chgData name="Jordan May Von Eggers" userId="2bcc5b33-6bd2-4559-ac12-5178b17ae4b3" providerId="ADAL" clId="{91E6F65D-43EA-244F-BFB3-B2FF887E1BE1}" dt="2024-10-23T16:51:24.622" v="1161" actId="1076"/>
          <ac:spMkLst>
            <pc:docMk/>
            <pc:sldMk cId="3847600616" sldId="285"/>
            <ac:spMk id="10" creationId="{BAD5CA5F-1492-4192-24C0-8E4D2A4CAF44}"/>
          </ac:spMkLst>
        </pc:spChg>
        <pc:spChg chg="add mod">
          <ac:chgData name="Jordan May Von Eggers" userId="2bcc5b33-6bd2-4559-ac12-5178b17ae4b3" providerId="ADAL" clId="{91E6F65D-43EA-244F-BFB3-B2FF887E1BE1}" dt="2024-10-23T16:51:57.167" v="1176" actId="1076"/>
          <ac:spMkLst>
            <pc:docMk/>
            <pc:sldMk cId="3847600616" sldId="285"/>
            <ac:spMk id="11" creationId="{DB37E361-2623-2E59-B8B1-21A85C95D097}"/>
          </ac:spMkLst>
        </pc:spChg>
        <pc:spChg chg="add mod">
          <ac:chgData name="Jordan May Von Eggers" userId="2bcc5b33-6bd2-4559-ac12-5178b17ae4b3" providerId="ADAL" clId="{91E6F65D-43EA-244F-BFB3-B2FF887E1BE1}" dt="2024-10-23T16:51:42.590" v="1168" actId="1076"/>
          <ac:spMkLst>
            <pc:docMk/>
            <pc:sldMk cId="3847600616" sldId="285"/>
            <ac:spMk id="12" creationId="{FDADF392-A575-9F18-B4B6-243CF6790D35}"/>
          </ac:spMkLst>
        </pc:spChg>
        <pc:spChg chg="mod">
          <ac:chgData name="Jordan May Von Eggers" userId="2bcc5b33-6bd2-4559-ac12-5178b17ae4b3" providerId="ADAL" clId="{91E6F65D-43EA-244F-BFB3-B2FF887E1BE1}" dt="2024-10-23T16:48:56.096" v="1091" actId="1076"/>
          <ac:spMkLst>
            <pc:docMk/>
            <pc:sldMk cId="3847600616" sldId="285"/>
            <ac:spMk id="15" creationId="{95E03E8E-003A-0173-991F-E424D4963F18}"/>
          </ac:spMkLst>
        </pc:spChg>
        <pc:spChg chg="mod">
          <ac:chgData name="Jordan May Von Eggers" userId="2bcc5b33-6bd2-4559-ac12-5178b17ae4b3" providerId="ADAL" clId="{91E6F65D-43EA-244F-BFB3-B2FF887E1BE1}" dt="2024-10-23T16:49:09.050" v="1100" actId="1076"/>
          <ac:spMkLst>
            <pc:docMk/>
            <pc:sldMk cId="3847600616" sldId="285"/>
            <ac:spMk id="16" creationId="{2AC1DB38-91EC-11D7-E7D8-AA4B92539560}"/>
          </ac:spMkLst>
        </pc:spChg>
        <pc:spChg chg="mod">
          <ac:chgData name="Jordan May Von Eggers" userId="2bcc5b33-6bd2-4559-ac12-5178b17ae4b3" providerId="ADAL" clId="{91E6F65D-43EA-244F-BFB3-B2FF887E1BE1}" dt="2024-10-23T16:49:12.020" v="1103" actId="1076"/>
          <ac:spMkLst>
            <pc:docMk/>
            <pc:sldMk cId="3847600616" sldId="285"/>
            <ac:spMk id="17" creationId="{848EBF67-23A3-0775-5624-7C90B52F28CB}"/>
          </ac:spMkLst>
        </pc:spChg>
        <pc:spChg chg="mod">
          <ac:chgData name="Jordan May Von Eggers" userId="2bcc5b33-6bd2-4559-ac12-5178b17ae4b3" providerId="ADAL" clId="{91E6F65D-43EA-244F-BFB3-B2FF887E1BE1}" dt="2024-10-23T16:49:10.070" v="1101" actId="1076"/>
          <ac:spMkLst>
            <pc:docMk/>
            <pc:sldMk cId="3847600616" sldId="285"/>
            <ac:spMk id="18" creationId="{9E5A0273-C09C-A59A-F0B1-EBAB86C48096}"/>
          </ac:spMkLst>
        </pc:spChg>
        <pc:spChg chg="mod">
          <ac:chgData name="Jordan May Von Eggers" userId="2bcc5b33-6bd2-4559-ac12-5178b17ae4b3" providerId="ADAL" clId="{91E6F65D-43EA-244F-BFB3-B2FF887E1BE1}" dt="2024-10-23T16:49:10.928" v="1102" actId="1076"/>
          <ac:spMkLst>
            <pc:docMk/>
            <pc:sldMk cId="3847600616" sldId="285"/>
            <ac:spMk id="19" creationId="{0E392349-B266-B04F-19F7-BB49BD58709D}"/>
          </ac:spMkLst>
        </pc:spChg>
        <pc:spChg chg="mod">
          <ac:chgData name="Jordan May Von Eggers" userId="2bcc5b33-6bd2-4559-ac12-5178b17ae4b3" providerId="ADAL" clId="{91E6F65D-43EA-244F-BFB3-B2FF887E1BE1}" dt="2024-10-23T16:49:13.515" v="1104" actId="1076"/>
          <ac:spMkLst>
            <pc:docMk/>
            <pc:sldMk cId="3847600616" sldId="285"/>
            <ac:spMk id="20" creationId="{0F09960F-39C1-103B-0402-6381D1F2846F}"/>
          </ac:spMkLst>
        </pc:spChg>
        <pc:spChg chg="mod">
          <ac:chgData name="Jordan May Von Eggers" userId="2bcc5b33-6bd2-4559-ac12-5178b17ae4b3" providerId="ADAL" clId="{91E6F65D-43EA-244F-BFB3-B2FF887E1BE1}" dt="2024-10-23T16:48:58.081" v="1093" actId="1076"/>
          <ac:spMkLst>
            <pc:docMk/>
            <pc:sldMk cId="3847600616" sldId="285"/>
            <ac:spMk id="21" creationId="{73CD3AAC-5CA3-1252-9443-4947F8EF8FCD}"/>
          </ac:spMkLst>
        </pc:spChg>
        <pc:spChg chg="mod">
          <ac:chgData name="Jordan May Von Eggers" userId="2bcc5b33-6bd2-4559-ac12-5178b17ae4b3" providerId="ADAL" clId="{91E6F65D-43EA-244F-BFB3-B2FF887E1BE1}" dt="2024-10-23T16:52:56.743" v="1233" actId="1036"/>
          <ac:spMkLst>
            <pc:docMk/>
            <pc:sldMk cId="3847600616" sldId="285"/>
            <ac:spMk id="22" creationId="{AB811D89-0538-246F-440D-CD8BE6B3E4EE}"/>
          </ac:spMkLst>
        </pc:spChg>
        <pc:spChg chg="mod">
          <ac:chgData name="Jordan May Von Eggers" userId="2bcc5b33-6bd2-4559-ac12-5178b17ae4b3" providerId="ADAL" clId="{91E6F65D-43EA-244F-BFB3-B2FF887E1BE1}" dt="2024-10-23T16:52:56.743" v="1233" actId="1036"/>
          <ac:spMkLst>
            <pc:docMk/>
            <pc:sldMk cId="3847600616" sldId="285"/>
            <ac:spMk id="23" creationId="{C49CD401-A8C2-60A9-2281-7BE627909BA7}"/>
          </ac:spMkLst>
        </pc:spChg>
        <pc:spChg chg="mod">
          <ac:chgData name="Jordan May Von Eggers" userId="2bcc5b33-6bd2-4559-ac12-5178b17ae4b3" providerId="ADAL" clId="{91E6F65D-43EA-244F-BFB3-B2FF887E1BE1}" dt="2024-10-23T16:52:56.743" v="1233" actId="1036"/>
          <ac:spMkLst>
            <pc:docMk/>
            <pc:sldMk cId="3847600616" sldId="285"/>
            <ac:spMk id="24" creationId="{EE171756-F51B-0070-C97A-E357639B7BD0}"/>
          </ac:spMkLst>
        </pc:spChg>
        <pc:spChg chg="mod">
          <ac:chgData name="Jordan May Von Eggers" userId="2bcc5b33-6bd2-4559-ac12-5178b17ae4b3" providerId="ADAL" clId="{91E6F65D-43EA-244F-BFB3-B2FF887E1BE1}" dt="2024-10-23T16:52:56.743" v="1233" actId="1036"/>
          <ac:spMkLst>
            <pc:docMk/>
            <pc:sldMk cId="3847600616" sldId="285"/>
            <ac:spMk id="25" creationId="{F9A64C29-22D5-76F7-2A93-3FAA7E4643F7}"/>
          </ac:spMkLst>
        </pc:spChg>
        <pc:spChg chg="mod">
          <ac:chgData name="Jordan May Von Eggers" userId="2bcc5b33-6bd2-4559-ac12-5178b17ae4b3" providerId="ADAL" clId="{91E6F65D-43EA-244F-BFB3-B2FF887E1BE1}" dt="2024-10-23T16:52:56.743" v="1233" actId="1036"/>
          <ac:spMkLst>
            <pc:docMk/>
            <pc:sldMk cId="3847600616" sldId="285"/>
            <ac:spMk id="26" creationId="{0C62D9BE-2F67-68B4-F34C-0C5CBD5E81D5}"/>
          </ac:spMkLst>
        </pc:spChg>
        <pc:spChg chg="mod">
          <ac:chgData name="Jordan May Von Eggers" userId="2bcc5b33-6bd2-4559-ac12-5178b17ae4b3" providerId="ADAL" clId="{91E6F65D-43EA-244F-BFB3-B2FF887E1BE1}" dt="2024-10-23T16:52:56.743" v="1233" actId="1036"/>
          <ac:spMkLst>
            <pc:docMk/>
            <pc:sldMk cId="3847600616" sldId="285"/>
            <ac:spMk id="27" creationId="{C02BA34D-E241-ACCC-74A1-6607178C34D0}"/>
          </ac:spMkLst>
        </pc:spChg>
        <pc:spChg chg="mod">
          <ac:chgData name="Jordan May Von Eggers" userId="2bcc5b33-6bd2-4559-ac12-5178b17ae4b3" providerId="ADAL" clId="{91E6F65D-43EA-244F-BFB3-B2FF887E1BE1}" dt="2024-10-23T16:52:56.743" v="1233" actId="1036"/>
          <ac:spMkLst>
            <pc:docMk/>
            <pc:sldMk cId="3847600616" sldId="285"/>
            <ac:spMk id="28" creationId="{0CFE6FD5-AB8A-3C9C-9333-1C6DE8950F2A}"/>
          </ac:spMkLst>
        </pc:spChg>
        <pc:spChg chg="del mod">
          <ac:chgData name="Jordan May Von Eggers" userId="2bcc5b33-6bd2-4559-ac12-5178b17ae4b3" providerId="ADAL" clId="{91E6F65D-43EA-244F-BFB3-B2FF887E1BE1}" dt="2024-10-23T16:50:45.286" v="1143" actId="478"/>
          <ac:spMkLst>
            <pc:docMk/>
            <pc:sldMk cId="3847600616" sldId="285"/>
            <ac:spMk id="29" creationId="{958E37A1-4E13-CDF8-CEB1-DD9AB97819E6}"/>
          </ac:spMkLst>
        </pc:spChg>
        <pc:spChg chg="mod">
          <ac:chgData name="Jordan May Von Eggers" userId="2bcc5b33-6bd2-4559-ac12-5178b17ae4b3" providerId="ADAL" clId="{91E6F65D-43EA-244F-BFB3-B2FF887E1BE1}" dt="2024-10-23T16:48:59.275" v="1094" actId="1076"/>
          <ac:spMkLst>
            <pc:docMk/>
            <pc:sldMk cId="3847600616" sldId="285"/>
            <ac:spMk id="30" creationId="{F46032D0-17E0-8F8E-EFB4-05930101B6F9}"/>
          </ac:spMkLst>
        </pc:spChg>
        <pc:spChg chg="mod">
          <ac:chgData name="Jordan May Von Eggers" userId="2bcc5b33-6bd2-4559-ac12-5178b17ae4b3" providerId="ADAL" clId="{91E6F65D-43EA-244F-BFB3-B2FF887E1BE1}" dt="2024-10-23T16:53:13.067" v="1243" actId="1076"/>
          <ac:spMkLst>
            <pc:docMk/>
            <pc:sldMk cId="3847600616" sldId="285"/>
            <ac:spMk id="31" creationId="{EE8DE71D-A66C-8496-60A9-3E4D1D88F0B9}"/>
          </ac:spMkLst>
        </pc:spChg>
        <pc:spChg chg="mod">
          <ac:chgData name="Jordan May Von Eggers" userId="2bcc5b33-6bd2-4559-ac12-5178b17ae4b3" providerId="ADAL" clId="{91E6F65D-43EA-244F-BFB3-B2FF887E1BE1}" dt="2024-10-23T16:52:56.743" v="1233" actId="1036"/>
          <ac:spMkLst>
            <pc:docMk/>
            <pc:sldMk cId="3847600616" sldId="285"/>
            <ac:spMk id="32" creationId="{1EE45F51-9255-8268-48D2-C9E0ABA73379}"/>
          </ac:spMkLst>
        </pc:spChg>
        <pc:spChg chg="mod">
          <ac:chgData name="Jordan May Von Eggers" userId="2bcc5b33-6bd2-4559-ac12-5178b17ae4b3" providerId="ADAL" clId="{91E6F65D-43EA-244F-BFB3-B2FF887E1BE1}" dt="2024-10-23T16:52:56.743" v="1233" actId="1036"/>
          <ac:spMkLst>
            <pc:docMk/>
            <pc:sldMk cId="3847600616" sldId="285"/>
            <ac:spMk id="33" creationId="{744B953B-2612-4FA5-7000-5C5BC24D1AF4}"/>
          </ac:spMkLst>
        </pc:spChg>
        <pc:spChg chg="mod">
          <ac:chgData name="Jordan May Von Eggers" userId="2bcc5b33-6bd2-4559-ac12-5178b17ae4b3" providerId="ADAL" clId="{91E6F65D-43EA-244F-BFB3-B2FF887E1BE1}" dt="2024-10-23T16:52:56.743" v="1233" actId="1036"/>
          <ac:spMkLst>
            <pc:docMk/>
            <pc:sldMk cId="3847600616" sldId="285"/>
            <ac:spMk id="34" creationId="{B32C8677-0237-DA25-3139-EDD1D7CD23BE}"/>
          </ac:spMkLst>
        </pc:spChg>
        <pc:spChg chg="mod">
          <ac:chgData name="Jordan May Von Eggers" userId="2bcc5b33-6bd2-4559-ac12-5178b17ae4b3" providerId="ADAL" clId="{91E6F65D-43EA-244F-BFB3-B2FF887E1BE1}" dt="2024-10-23T16:52:56.743" v="1233" actId="1036"/>
          <ac:spMkLst>
            <pc:docMk/>
            <pc:sldMk cId="3847600616" sldId="285"/>
            <ac:spMk id="35" creationId="{7FB48991-0F8F-3BEF-429F-2FF9EDDE151E}"/>
          </ac:spMkLst>
        </pc:spChg>
        <pc:spChg chg="mod">
          <ac:chgData name="Jordan May Von Eggers" userId="2bcc5b33-6bd2-4559-ac12-5178b17ae4b3" providerId="ADAL" clId="{91E6F65D-43EA-244F-BFB3-B2FF887E1BE1}" dt="2024-10-23T16:52:56.743" v="1233" actId="1036"/>
          <ac:spMkLst>
            <pc:docMk/>
            <pc:sldMk cId="3847600616" sldId="285"/>
            <ac:spMk id="36" creationId="{9BB8E09E-2E9D-594E-341A-5D41CBD97AAF}"/>
          </ac:spMkLst>
        </pc:spChg>
        <pc:spChg chg="mod">
          <ac:chgData name="Jordan May Von Eggers" userId="2bcc5b33-6bd2-4559-ac12-5178b17ae4b3" providerId="ADAL" clId="{91E6F65D-43EA-244F-BFB3-B2FF887E1BE1}" dt="2024-10-23T16:53:11.575" v="1242" actId="1076"/>
          <ac:spMkLst>
            <pc:docMk/>
            <pc:sldMk cId="3847600616" sldId="285"/>
            <ac:spMk id="37" creationId="{07064764-D5D9-AF9D-B36E-1B714650B1F5}"/>
          </ac:spMkLst>
        </pc:spChg>
        <pc:spChg chg="mod">
          <ac:chgData name="Jordan May Von Eggers" userId="2bcc5b33-6bd2-4559-ac12-5178b17ae4b3" providerId="ADAL" clId="{91E6F65D-43EA-244F-BFB3-B2FF887E1BE1}" dt="2024-10-23T16:52:56.743" v="1233" actId="1036"/>
          <ac:spMkLst>
            <pc:docMk/>
            <pc:sldMk cId="3847600616" sldId="285"/>
            <ac:spMk id="38" creationId="{8442A787-3201-98F3-54F9-79328EED1576}"/>
          </ac:spMkLst>
        </pc:spChg>
        <pc:spChg chg="mod">
          <ac:chgData name="Jordan May Von Eggers" userId="2bcc5b33-6bd2-4559-ac12-5178b17ae4b3" providerId="ADAL" clId="{91E6F65D-43EA-244F-BFB3-B2FF887E1BE1}" dt="2024-10-23T16:52:56.743" v="1233" actId="1036"/>
          <ac:spMkLst>
            <pc:docMk/>
            <pc:sldMk cId="3847600616" sldId="285"/>
            <ac:spMk id="39" creationId="{7186CE6A-3A8F-F4DD-886A-1BA6BB4EFFDD}"/>
          </ac:spMkLst>
        </pc:spChg>
        <pc:spChg chg="mod">
          <ac:chgData name="Jordan May Von Eggers" userId="2bcc5b33-6bd2-4559-ac12-5178b17ae4b3" providerId="ADAL" clId="{91E6F65D-43EA-244F-BFB3-B2FF887E1BE1}" dt="2024-10-23T16:52:56.743" v="1233" actId="1036"/>
          <ac:spMkLst>
            <pc:docMk/>
            <pc:sldMk cId="3847600616" sldId="285"/>
            <ac:spMk id="40" creationId="{D07AE2C2-96AB-5102-3127-4FFA69203D85}"/>
          </ac:spMkLst>
        </pc:spChg>
        <pc:spChg chg="del mod">
          <ac:chgData name="Jordan May Von Eggers" userId="2bcc5b33-6bd2-4559-ac12-5178b17ae4b3" providerId="ADAL" clId="{91E6F65D-43EA-244F-BFB3-B2FF887E1BE1}" dt="2024-10-23T16:52:46.489" v="1206" actId="478"/>
          <ac:spMkLst>
            <pc:docMk/>
            <pc:sldMk cId="3847600616" sldId="285"/>
            <ac:spMk id="41" creationId="{F2B53D6A-1644-6E49-1CAF-1AACB75DE8AF}"/>
          </ac:spMkLst>
        </pc:spChg>
        <pc:spChg chg="mod">
          <ac:chgData name="Jordan May Von Eggers" userId="2bcc5b33-6bd2-4559-ac12-5178b17ae4b3" providerId="ADAL" clId="{91E6F65D-43EA-244F-BFB3-B2FF887E1BE1}" dt="2024-10-23T16:52:56.743" v="1233" actId="1036"/>
          <ac:spMkLst>
            <pc:docMk/>
            <pc:sldMk cId="3847600616" sldId="285"/>
            <ac:spMk id="42" creationId="{9D46FE7A-0771-2049-FE6F-6E9C27DB85DC}"/>
          </ac:spMkLst>
        </pc:spChg>
        <pc:spChg chg="mod">
          <ac:chgData name="Jordan May Von Eggers" userId="2bcc5b33-6bd2-4559-ac12-5178b17ae4b3" providerId="ADAL" clId="{91E6F65D-43EA-244F-BFB3-B2FF887E1BE1}" dt="2024-10-23T16:52:56.743" v="1233" actId="1036"/>
          <ac:spMkLst>
            <pc:docMk/>
            <pc:sldMk cId="3847600616" sldId="285"/>
            <ac:spMk id="43" creationId="{13FC279C-2510-CC8D-5DD7-F98B66BC4570}"/>
          </ac:spMkLst>
        </pc:spChg>
        <pc:spChg chg="mod">
          <ac:chgData name="Jordan May Von Eggers" userId="2bcc5b33-6bd2-4559-ac12-5178b17ae4b3" providerId="ADAL" clId="{91E6F65D-43EA-244F-BFB3-B2FF887E1BE1}" dt="2024-10-23T16:52:56.743" v="1233" actId="1036"/>
          <ac:spMkLst>
            <pc:docMk/>
            <pc:sldMk cId="3847600616" sldId="285"/>
            <ac:spMk id="44" creationId="{F518D00C-4645-485A-1B91-BEB9E9F06F6D}"/>
          </ac:spMkLst>
        </pc:spChg>
        <pc:spChg chg="del mod">
          <ac:chgData name="Jordan May Von Eggers" userId="2bcc5b33-6bd2-4559-ac12-5178b17ae4b3" providerId="ADAL" clId="{91E6F65D-43EA-244F-BFB3-B2FF887E1BE1}" dt="2024-10-23T16:50:47.898" v="1144" actId="478"/>
          <ac:spMkLst>
            <pc:docMk/>
            <pc:sldMk cId="3847600616" sldId="285"/>
            <ac:spMk id="45" creationId="{068224E0-CAC9-1C18-1011-53BCC3270426}"/>
          </ac:spMkLst>
        </pc:spChg>
        <pc:spChg chg="mod">
          <ac:chgData name="Jordan May Von Eggers" userId="2bcc5b33-6bd2-4559-ac12-5178b17ae4b3" providerId="ADAL" clId="{91E6F65D-43EA-244F-BFB3-B2FF887E1BE1}" dt="2024-10-23T16:52:56.743" v="1233" actId="1036"/>
          <ac:spMkLst>
            <pc:docMk/>
            <pc:sldMk cId="3847600616" sldId="285"/>
            <ac:spMk id="46" creationId="{2F808A9B-CBA9-42F9-749E-648061D73537}"/>
          </ac:spMkLst>
        </pc:spChg>
        <pc:spChg chg="mod">
          <ac:chgData name="Jordan May Von Eggers" userId="2bcc5b33-6bd2-4559-ac12-5178b17ae4b3" providerId="ADAL" clId="{91E6F65D-43EA-244F-BFB3-B2FF887E1BE1}" dt="2024-10-23T16:48:42.738" v="1082" actId="1076"/>
          <ac:spMkLst>
            <pc:docMk/>
            <pc:sldMk cId="3847600616" sldId="285"/>
            <ac:spMk id="47" creationId="{91D4E1D5-4CF2-E213-90BB-91B88F5836BD}"/>
          </ac:spMkLst>
        </pc:spChg>
        <pc:spChg chg="mod">
          <ac:chgData name="Jordan May Von Eggers" userId="2bcc5b33-6bd2-4559-ac12-5178b17ae4b3" providerId="ADAL" clId="{91E6F65D-43EA-244F-BFB3-B2FF887E1BE1}" dt="2024-10-23T16:46:50.112" v="1033" actId="1076"/>
          <ac:spMkLst>
            <pc:docMk/>
            <pc:sldMk cId="3847600616" sldId="285"/>
            <ac:spMk id="48" creationId="{B3405CDA-3EE2-5C26-1944-EBFACE85CAD8}"/>
          </ac:spMkLst>
        </pc:spChg>
        <pc:spChg chg="mod">
          <ac:chgData name="Jordan May Von Eggers" userId="2bcc5b33-6bd2-4559-ac12-5178b17ae4b3" providerId="ADAL" clId="{91E6F65D-43EA-244F-BFB3-B2FF887E1BE1}" dt="2024-10-23T16:50:07.405" v="1130" actId="1076"/>
          <ac:spMkLst>
            <pc:docMk/>
            <pc:sldMk cId="3847600616" sldId="285"/>
            <ac:spMk id="70" creationId="{8A02327A-292E-5DC7-11EB-428E09048D66}"/>
          </ac:spMkLst>
        </pc:spChg>
        <pc:spChg chg="mod">
          <ac:chgData name="Jordan May Von Eggers" userId="2bcc5b33-6bd2-4559-ac12-5178b17ae4b3" providerId="ADAL" clId="{91E6F65D-43EA-244F-BFB3-B2FF887E1BE1}" dt="2024-10-23T16:49:38.444" v="1121" actId="1076"/>
          <ac:spMkLst>
            <pc:docMk/>
            <pc:sldMk cId="3847600616" sldId="285"/>
            <ac:spMk id="72" creationId="{7BA5DDF0-286D-6F72-7210-45FD4E01D663}"/>
          </ac:spMkLst>
        </pc:spChg>
        <pc:spChg chg="mod">
          <ac:chgData name="Jordan May Von Eggers" userId="2bcc5b33-6bd2-4559-ac12-5178b17ae4b3" providerId="ADAL" clId="{91E6F65D-43EA-244F-BFB3-B2FF887E1BE1}" dt="2024-10-23T16:49:37.148" v="1120" actId="1076"/>
          <ac:spMkLst>
            <pc:docMk/>
            <pc:sldMk cId="3847600616" sldId="285"/>
            <ac:spMk id="77" creationId="{D6889049-A648-CF32-5EF0-0C699871F4DC}"/>
          </ac:spMkLst>
        </pc:spChg>
        <pc:spChg chg="mod">
          <ac:chgData name="Jordan May Von Eggers" userId="2bcc5b33-6bd2-4559-ac12-5178b17ae4b3" providerId="ADAL" clId="{91E6F65D-43EA-244F-BFB3-B2FF887E1BE1}" dt="2024-10-23T16:50:08.620" v="1131" actId="1076"/>
          <ac:spMkLst>
            <pc:docMk/>
            <pc:sldMk cId="3847600616" sldId="285"/>
            <ac:spMk id="78" creationId="{BA301F4F-C1A8-CB8F-1618-A211B25574F1}"/>
          </ac:spMkLst>
        </pc:spChg>
        <pc:spChg chg="del mod">
          <ac:chgData name="Jordan May Von Eggers" userId="2bcc5b33-6bd2-4559-ac12-5178b17ae4b3" providerId="ADAL" clId="{91E6F65D-43EA-244F-BFB3-B2FF887E1BE1}" dt="2024-10-23T16:51:27.438" v="1163" actId="478"/>
          <ac:spMkLst>
            <pc:docMk/>
            <pc:sldMk cId="3847600616" sldId="285"/>
            <ac:spMk id="85" creationId="{7CB5B9C1-99F9-0729-A086-004CC59DD9C0}"/>
          </ac:spMkLst>
        </pc:spChg>
        <pc:spChg chg="del">
          <ac:chgData name="Jordan May Von Eggers" userId="2bcc5b33-6bd2-4559-ac12-5178b17ae4b3" providerId="ADAL" clId="{91E6F65D-43EA-244F-BFB3-B2FF887E1BE1}" dt="2024-10-23T16:49:47.699" v="1124" actId="478"/>
          <ac:spMkLst>
            <pc:docMk/>
            <pc:sldMk cId="3847600616" sldId="285"/>
            <ac:spMk id="91" creationId="{A8A21A4D-999A-1623-D878-5FF67DEFCF36}"/>
          </ac:spMkLst>
        </pc:spChg>
        <pc:spChg chg="mod">
          <ac:chgData name="Jordan May Von Eggers" userId="2bcc5b33-6bd2-4559-ac12-5178b17ae4b3" providerId="ADAL" clId="{91E6F65D-43EA-244F-BFB3-B2FF887E1BE1}" dt="2024-10-23T16:51:51.256" v="1173" actId="1076"/>
          <ac:spMkLst>
            <pc:docMk/>
            <pc:sldMk cId="3847600616" sldId="285"/>
            <ac:spMk id="92" creationId="{EB63D16E-3FCE-8229-65C6-27F55DB0BC41}"/>
          </ac:spMkLst>
        </pc:spChg>
        <pc:spChg chg="del">
          <ac:chgData name="Jordan May Von Eggers" userId="2bcc5b33-6bd2-4559-ac12-5178b17ae4b3" providerId="ADAL" clId="{91E6F65D-43EA-244F-BFB3-B2FF887E1BE1}" dt="2024-10-23T16:49:47.208" v="1123" actId="478"/>
          <ac:spMkLst>
            <pc:docMk/>
            <pc:sldMk cId="3847600616" sldId="285"/>
            <ac:spMk id="93" creationId="{640411D6-7978-197C-927C-07BCD90748E0}"/>
          </ac:spMkLst>
        </pc:spChg>
        <pc:spChg chg="del">
          <ac:chgData name="Jordan May Von Eggers" userId="2bcc5b33-6bd2-4559-ac12-5178b17ae4b3" providerId="ADAL" clId="{91E6F65D-43EA-244F-BFB3-B2FF887E1BE1}" dt="2024-10-23T16:49:48.065" v="1125" actId="478"/>
          <ac:spMkLst>
            <pc:docMk/>
            <pc:sldMk cId="3847600616" sldId="285"/>
            <ac:spMk id="94" creationId="{B645C45D-4485-E7EF-B69D-FAD43E4C4D56}"/>
          </ac:spMkLst>
        </pc:spChg>
        <pc:spChg chg="del">
          <ac:chgData name="Jordan May Von Eggers" userId="2bcc5b33-6bd2-4559-ac12-5178b17ae4b3" providerId="ADAL" clId="{91E6F65D-43EA-244F-BFB3-B2FF887E1BE1}" dt="2024-10-23T16:49:48.628" v="1126" actId="478"/>
          <ac:spMkLst>
            <pc:docMk/>
            <pc:sldMk cId="3847600616" sldId="285"/>
            <ac:spMk id="95" creationId="{EC2FA935-A337-36BE-C043-198904EDD930}"/>
          </ac:spMkLst>
        </pc:spChg>
        <pc:spChg chg="del">
          <ac:chgData name="Jordan May Von Eggers" userId="2bcc5b33-6bd2-4559-ac12-5178b17ae4b3" providerId="ADAL" clId="{91E6F65D-43EA-244F-BFB3-B2FF887E1BE1}" dt="2024-10-23T16:49:49.049" v="1127" actId="478"/>
          <ac:spMkLst>
            <pc:docMk/>
            <pc:sldMk cId="3847600616" sldId="285"/>
            <ac:spMk id="96" creationId="{762B6A08-D75E-EC7D-3742-19446F1496AB}"/>
          </ac:spMkLst>
        </pc:spChg>
        <pc:spChg chg="del">
          <ac:chgData name="Jordan May Von Eggers" userId="2bcc5b33-6bd2-4559-ac12-5178b17ae4b3" providerId="ADAL" clId="{91E6F65D-43EA-244F-BFB3-B2FF887E1BE1}" dt="2024-10-23T16:49:46.145" v="1122" actId="478"/>
          <ac:spMkLst>
            <pc:docMk/>
            <pc:sldMk cId="3847600616" sldId="285"/>
            <ac:spMk id="97" creationId="{FA083288-9DAB-1DDE-9932-BAC8D50E0430}"/>
          </ac:spMkLst>
        </pc:spChg>
        <pc:spChg chg="mod">
          <ac:chgData name="Jordan May Von Eggers" userId="2bcc5b33-6bd2-4559-ac12-5178b17ae4b3" providerId="ADAL" clId="{91E6F65D-43EA-244F-BFB3-B2FF887E1BE1}" dt="2024-10-23T16:49:52.195" v="1128" actId="1076"/>
          <ac:spMkLst>
            <pc:docMk/>
            <pc:sldMk cId="3847600616" sldId="285"/>
            <ac:spMk id="106" creationId="{AD281021-8D2C-5DD7-9657-FEEE77DF4595}"/>
          </ac:spMkLst>
        </pc:spChg>
        <pc:spChg chg="mod">
          <ac:chgData name="Jordan May Von Eggers" userId="2bcc5b33-6bd2-4559-ac12-5178b17ae4b3" providerId="ADAL" clId="{91E6F65D-43EA-244F-BFB3-B2FF887E1BE1}" dt="2024-10-23T16:52:10.174" v="1183" actId="1076"/>
          <ac:spMkLst>
            <pc:docMk/>
            <pc:sldMk cId="3847600616" sldId="285"/>
            <ac:spMk id="114" creationId="{D7306F0E-3DA2-6BA0-024A-D927908DF374}"/>
          </ac:spMkLst>
        </pc:spChg>
        <pc:spChg chg="add mod">
          <ac:chgData name="Jordan May Von Eggers" userId="2bcc5b33-6bd2-4559-ac12-5178b17ae4b3" providerId="ADAL" clId="{91E6F65D-43EA-244F-BFB3-B2FF887E1BE1}" dt="2024-10-23T16:51:45.278" v="1170" actId="1076"/>
          <ac:spMkLst>
            <pc:docMk/>
            <pc:sldMk cId="3847600616" sldId="285"/>
            <ac:spMk id="120" creationId="{821E478D-168B-3DA2-2666-99E378969EB2}"/>
          </ac:spMkLst>
        </pc:spChg>
        <pc:spChg chg="add mod">
          <ac:chgData name="Jordan May Von Eggers" userId="2bcc5b33-6bd2-4559-ac12-5178b17ae4b3" providerId="ADAL" clId="{91E6F65D-43EA-244F-BFB3-B2FF887E1BE1}" dt="2024-10-23T16:51:49.104" v="1172" actId="1076"/>
          <ac:spMkLst>
            <pc:docMk/>
            <pc:sldMk cId="3847600616" sldId="285"/>
            <ac:spMk id="121" creationId="{C995F2DF-4E35-6932-4CEF-CD54F9967269}"/>
          </ac:spMkLst>
        </pc:spChg>
        <pc:spChg chg="add mod">
          <ac:chgData name="Jordan May Von Eggers" userId="2bcc5b33-6bd2-4559-ac12-5178b17ae4b3" providerId="ADAL" clId="{91E6F65D-43EA-244F-BFB3-B2FF887E1BE1}" dt="2024-10-23T16:51:55.798" v="1175" actId="1076"/>
          <ac:spMkLst>
            <pc:docMk/>
            <pc:sldMk cId="3847600616" sldId="285"/>
            <ac:spMk id="122" creationId="{5DBBB659-3AD5-5383-ACE5-4C78D88192FF}"/>
          </ac:spMkLst>
        </pc:spChg>
        <pc:spChg chg="add mod">
          <ac:chgData name="Jordan May Von Eggers" userId="2bcc5b33-6bd2-4559-ac12-5178b17ae4b3" providerId="ADAL" clId="{91E6F65D-43EA-244F-BFB3-B2FF887E1BE1}" dt="2024-10-23T16:51:59.711" v="1178" actId="1076"/>
          <ac:spMkLst>
            <pc:docMk/>
            <pc:sldMk cId="3847600616" sldId="285"/>
            <ac:spMk id="123" creationId="{AEECC64D-C092-1D63-866B-68E9517B21FE}"/>
          </ac:spMkLst>
        </pc:spChg>
        <pc:spChg chg="add mod">
          <ac:chgData name="Jordan May Von Eggers" userId="2bcc5b33-6bd2-4559-ac12-5178b17ae4b3" providerId="ADAL" clId="{91E6F65D-43EA-244F-BFB3-B2FF887E1BE1}" dt="2024-10-23T16:52:04.640" v="1180" actId="1076"/>
          <ac:spMkLst>
            <pc:docMk/>
            <pc:sldMk cId="3847600616" sldId="285"/>
            <ac:spMk id="124" creationId="{5DDC1E3B-F7D0-E911-019C-B47DDD8652F2}"/>
          </ac:spMkLst>
        </pc:spChg>
        <pc:spChg chg="add mod">
          <ac:chgData name="Jordan May Von Eggers" userId="2bcc5b33-6bd2-4559-ac12-5178b17ae4b3" providerId="ADAL" clId="{91E6F65D-43EA-244F-BFB3-B2FF887E1BE1}" dt="2024-10-23T16:52:11.279" v="1184" actId="1076"/>
          <ac:spMkLst>
            <pc:docMk/>
            <pc:sldMk cId="3847600616" sldId="285"/>
            <ac:spMk id="125" creationId="{B6508BCA-244C-2879-D9CA-6AD15854C0DD}"/>
          </ac:spMkLst>
        </pc:spChg>
        <pc:spChg chg="add mod">
          <ac:chgData name="Jordan May Von Eggers" userId="2bcc5b33-6bd2-4559-ac12-5178b17ae4b3" providerId="ADAL" clId="{91E6F65D-43EA-244F-BFB3-B2FF887E1BE1}" dt="2024-10-23T16:52:14.864" v="1186" actId="1076"/>
          <ac:spMkLst>
            <pc:docMk/>
            <pc:sldMk cId="3847600616" sldId="285"/>
            <ac:spMk id="126" creationId="{9EE79039-117F-BE84-7B0D-583CA3030D0F}"/>
          </ac:spMkLst>
        </pc:spChg>
        <pc:spChg chg="add mod">
          <ac:chgData name="Jordan May Von Eggers" userId="2bcc5b33-6bd2-4559-ac12-5178b17ae4b3" providerId="ADAL" clId="{91E6F65D-43EA-244F-BFB3-B2FF887E1BE1}" dt="2024-10-23T16:53:02.407" v="1235" actId="1076"/>
          <ac:spMkLst>
            <pc:docMk/>
            <pc:sldMk cId="3847600616" sldId="285"/>
            <ac:spMk id="127" creationId="{E0ED6B23-1C15-494F-7551-9CDD4D66F574}"/>
          </ac:spMkLst>
        </pc:spChg>
        <pc:spChg chg="add mod">
          <ac:chgData name="Jordan May Von Eggers" userId="2bcc5b33-6bd2-4559-ac12-5178b17ae4b3" providerId="ADAL" clId="{91E6F65D-43EA-244F-BFB3-B2FF887E1BE1}" dt="2024-10-23T16:53:09.769" v="1241" actId="1076"/>
          <ac:spMkLst>
            <pc:docMk/>
            <pc:sldMk cId="3847600616" sldId="285"/>
            <ac:spMk id="128" creationId="{BC97BEF6-233A-D949-F037-F74198F9AB33}"/>
          </ac:spMkLst>
        </pc:spChg>
        <pc:spChg chg="add del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29" creationId="{0ECFE35A-3E59-54E8-A89D-D1A285A4A64B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30" creationId="{28FD7899-0366-1D1C-617A-4534A9D2803F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31" creationId="{A7C86940-4D38-0107-F855-165D170939B2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32" creationId="{43973688-B9C7-ED0D-6127-E0C1EFFF2804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33" creationId="{A47B81AC-EFF5-815E-42E6-B9851DE18DB2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34" creationId="{0754C672-F944-0643-159A-B131001DDD91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35" creationId="{B8692FA4-00C2-1B5D-731D-4EF8C26926DF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36" creationId="{05ADE937-455E-5DA6-3923-9CF117932B22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37" creationId="{205D90CC-8A85-47DF-6A9F-55B6B4E18EDC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38" creationId="{614EEEB8-6E67-B962-BBE5-25D6410EE51B}"/>
          </ac:spMkLst>
        </pc:spChg>
        <pc:spChg chg="add del mod">
          <ac:chgData name="Jordan May Von Eggers" userId="2bcc5b33-6bd2-4559-ac12-5178b17ae4b3" providerId="ADAL" clId="{91E6F65D-43EA-244F-BFB3-B2FF887E1BE1}" dt="2024-10-23T22:27:27.309" v="1918" actId="478"/>
          <ac:spMkLst>
            <pc:docMk/>
            <pc:sldMk cId="3847600616" sldId="285"/>
            <ac:spMk id="139" creationId="{321B2B7C-1B7B-4849-E8C3-67D23FB11F0D}"/>
          </ac:spMkLst>
        </pc:spChg>
        <pc:spChg chg="add del mod">
          <ac:chgData name="Jordan May Von Eggers" userId="2bcc5b33-6bd2-4559-ac12-5178b17ae4b3" providerId="ADAL" clId="{91E6F65D-43EA-244F-BFB3-B2FF887E1BE1}" dt="2024-10-23T22:27:27.309" v="1918" actId="478"/>
          <ac:spMkLst>
            <pc:docMk/>
            <pc:sldMk cId="3847600616" sldId="285"/>
            <ac:spMk id="140" creationId="{021A93DC-AC25-3497-90B6-52C66A0155A1}"/>
          </ac:spMkLst>
        </pc:spChg>
        <pc:spChg chg="add del mod">
          <ac:chgData name="Jordan May Von Eggers" userId="2bcc5b33-6bd2-4559-ac12-5178b17ae4b3" providerId="ADAL" clId="{91E6F65D-43EA-244F-BFB3-B2FF887E1BE1}" dt="2024-10-23T22:27:27.309" v="1918" actId="478"/>
          <ac:spMkLst>
            <pc:docMk/>
            <pc:sldMk cId="3847600616" sldId="285"/>
            <ac:spMk id="141" creationId="{18EF567E-2E6E-D289-5E97-8906E4E2D8DF}"/>
          </ac:spMkLst>
        </pc:spChg>
        <pc:spChg chg="add del mod">
          <ac:chgData name="Jordan May Von Eggers" userId="2bcc5b33-6bd2-4559-ac12-5178b17ae4b3" providerId="ADAL" clId="{91E6F65D-43EA-244F-BFB3-B2FF887E1BE1}" dt="2024-10-23T22:27:27.309" v="1918" actId="478"/>
          <ac:spMkLst>
            <pc:docMk/>
            <pc:sldMk cId="3847600616" sldId="285"/>
            <ac:spMk id="142" creationId="{87372F7E-3D1B-4AAF-9297-BAC2709E5955}"/>
          </ac:spMkLst>
        </pc:spChg>
        <pc:spChg chg="add del mod">
          <ac:chgData name="Jordan May Von Eggers" userId="2bcc5b33-6bd2-4559-ac12-5178b17ae4b3" providerId="ADAL" clId="{91E6F65D-43EA-244F-BFB3-B2FF887E1BE1}" dt="2024-10-23T22:27:27.309" v="1918" actId="478"/>
          <ac:spMkLst>
            <pc:docMk/>
            <pc:sldMk cId="3847600616" sldId="285"/>
            <ac:spMk id="143" creationId="{B6CA2A83-4CEC-CA1E-A989-DC7750EE65AF}"/>
          </ac:spMkLst>
        </pc:spChg>
        <pc:spChg chg="add del mod">
          <ac:chgData name="Jordan May Von Eggers" userId="2bcc5b33-6bd2-4559-ac12-5178b17ae4b3" providerId="ADAL" clId="{91E6F65D-43EA-244F-BFB3-B2FF887E1BE1}" dt="2024-10-23T22:27:27.309" v="1918" actId="478"/>
          <ac:spMkLst>
            <pc:docMk/>
            <pc:sldMk cId="3847600616" sldId="285"/>
            <ac:spMk id="144" creationId="{3D7B0664-81A7-668D-558C-D40CED6D570F}"/>
          </ac:spMkLst>
        </pc:spChg>
        <pc:spChg chg="add del mod">
          <ac:chgData name="Jordan May Von Eggers" userId="2bcc5b33-6bd2-4559-ac12-5178b17ae4b3" providerId="ADAL" clId="{91E6F65D-43EA-244F-BFB3-B2FF887E1BE1}" dt="2024-10-23T22:27:27.309" v="1918" actId="478"/>
          <ac:spMkLst>
            <pc:docMk/>
            <pc:sldMk cId="3847600616" sldId="285"/>
            <ac:spMk id="145" creationId="{AB1A7C2A-7F67-0127-56D5-8B4B6CD95CE0}"/>
          </ac:spMkLst>
        </pc:spChg>
        <pc:spChg chg="add mod">
          <ac:chgData name="Jordan May Von Eggers" userId="2bcc5b33-6bd2-4559-ac12-5178b17ae4b3" providerId="ADAL" clId="{91E6F65D-43EA-244F-BFB3-B2FF887E1BE1}" dt="2024-10-23T22:28:10.379" v="1934" actId="1076"/>
          <ac:spMkLst>
            <pc:docMk/>
            <pc:sldMk cId="3847600616" sldId="285"/>
            <ac:spMk id="146" creationId="{2A266D64-0502-11E7-9196-F2F1D9A77908}"/>
          </ac:spMkLst>
        </pc:spChg>
        <pc:spChg chg="add del mod">
          <ac:chgData name="Jordan May Von Eggers" userId="2bcc5b33-6bd2-4559-ac12-5178b17ae4b3" providerId="ADAL" clId="{91E6F65D-43EA-244F-BFB3-B2FF887E1BE1}" dt="2024-10-23T22:27:27.309" v="1918" actId="478"/>
          <ac:spMkLst>
            <pc:docMk/>
            <pc:sldMk cId="3847600616" sldId="285"/>
            <ac:spMk id="147" creationId="{C368570F-0311-8218-6BF4-1F34DC837342}"/>
          </ac:spMkLst>
        </pc:spChg>
        <pc:spChg chg="add del mod">
          <ac:chgData name="Jordan May Von Eggers" userId="2bcc5b33-6bd2-4559-ac12-5178b17ae4b3" providerId="ADAL" clId="{91E6F65D-43EA-244F-BFB3-B2FF887E1BE1}" dt="2024-10-23T22:27:27.309" v="1918" actId="478"/>
          <ac:spMkLst>
            <pc:docMk/>
            <pc:sldMk cId="3847600616" sldId="285"/>
            <ac:spMk id="148" creationId="{CCAE0942-D364-7DD6-76A8-EE0DD0F8AD0A}"/>
          </ac:spMkLst>
        </pc:spChg>
        <pc:spChg chg="add del mod">
          <ac:chgData name="Jordan May Von Eggers" userId="2bcc5b33-6bd2-4559-ac12-5178b17ae4b3" providerId="ADAL" clId="{91E6F65D-43EA-244F-BFB3-B2FF887E1BE1}" dt="2024-10-23T22:27:27.309" v="1918" actId="478"/>
          <ac:spMkLst>
            <pc:docMk/>
            <pc:sldMk cId="3847600616" sldId="285"/>
            <ac:spMk id="149" creationId="{D866019D-914C-8C58-6F12-9843483C2DF6}"/>
          </ac:spMkLst>
        </pc:spChg>
        <pc:spChg chg="add del mod">
          <ac:chgData name="Jordan May Von Eggers" userId="2bcc5b33-6bd2-4559-ac12-5178b17ae4b3" providerId="ADAL" clId="{91E6F65D-43EA-244F-BFB3-B2FF887E1BE1}" dt="2024-10-23T22:27:27.309" v="1918" actId="478"/>
          <ac:spMkLst>
            <pc:docMk/>
            <pc:sldMk cId="3847600616" sldId="285"/>
            <ac:spMk id="150" creationId="{5C777B91-8EEF-7024-5131-11DB105A3391}"/>
          </ac:spMkLst>
        </pc:spChg>
        <pc:spChg chg="add del mod">
          <ac:chgData name="Jordan May Von Eggers" userId="2bcc5b33-6bd2-4559-ac12-5178b17ae4b3" providerId="ADAL" clId="{91E6F65D-43EA-244F-BFB3-B2FF887E1BE1}" dt="2024-10-23T22:27:27.309" v="1918" actId="478"/>
          <ac:spMkLst>
            <pc:docMk/>
            <pc:sldMk cId="3847600616" sldId="285"/>
            <ac:spMk id="151" creationId="{A05D798D-2A69-EC79-134E-4F8CCA31DBE9}"/>
          </ac:spMkLst>
        </pc:spChg>
        <pc:spChg chg="add del mod">
          <ac:chgData name="Jordan May Von Eggers" userId="2bcc5b33-6bd2-4559-ac12-5178b17ae4b3" providerId="ADAL" clId="{91E6F65D-43EA-244F-BFB3-B2FF887E1BE1}" dt="2024-10-23T22:27:27.309" v="1918" actId="478"/>
          <ac:spMkLst>
            <pc:docMk/>
            <pc:sldMk cId="3847600616" sldId="285"/>
            <ac:spMk id="152" creationId="{715240C8-0E63-84E3-2A83-F7CDD80136AC}"/>
          </ac:spMkLst>
        </pc:spChg>
        <pc:spChg chg="add del mod">
          <ac:chgData name="Jordan May Von Eggers" userId="2bcc5b33-6bd2-4559-ac12-5178b17ae4b3" providerId="ADAL" clId="{91E6F65D-43EA-244F-BFB3-B2FF887E1BE1}" dt="2024-10-23T22:27:27.309" v="1918" actId="478"/>
          <ac:spMkLst>
            <pc:docMk/>
            <pc:sldMk cId="3847600616" sldId="285"/>
            <ac:spMk id="153" creationId="{7FDFAD8A-03E1-8B00-9CB2-3A3181391D89}"/>
          </ac:spMkLst>
        </pc:spChg>
        <pc:spChg chg="add del mod">
          <ac:chgData name="Jordan May Von Eggers" userId="2bcc5b33-6bd2-4559-ac12-5178b17ae4b3" providerId="ADAL" clId="{91E6F65D-43EA-244F-BFB3-B2FF887E1BE1}" dt="2024-10-23T22:27:27.309" v="1918" actId="478"/>
          <ac:spMkLst>
            <pc:docMk/>
            <pc:sldMk cId="3847600616" sldId="285"/>
            <ac:spMk id="154" creationId="{AB035008-BA36-79A8-AD19-97A00DA883FD}"/>
          </ac:spMkLst>
        </pc:spChg>
        <pc:spChg chg="add del mod">
          <ac:chgData name="Jordan May Von Eggers" userId="2bcc5b33-6bd2-4559-ac12-5178b17ae4b3" providerId="ADAL" clId="{91E6F65D-43EA-244F-BFB3-B2FF887E1BE1}" dt="2024-10-23T22:27:29.524" v="1919" actId="478"/>
          <ac:spMkLst>
            <pc:docMk/>
            <pc:sldMk cId="3847600616" sldId="285"/>
            <ac:spMk id="155" creationId="{39E3B5BF-19BA-2469-D45A-D12DFFF2565E}"/>
          </ac:spMkLst>
        </pc:spChg>
        <pc:spChg chg="add del mod">
          <ac:chgData name="Jordan May Von Eggers" userId="2bcc5b33-6bd2-4559-ac12-5178b17ae4b3" providerId="ADAL" clId="{91E6F65D-43EA-244F-BFB3-B2FF887E1BE1}" dt="2024-10-23T22:27:27.309" v="1918" actId="478"/>
          <ac:spMkLst>
            <pc:docMk/>
            <pc:sldMk cId="3847600616" sldId="285"/>
            <ac:spMk id="156" creationId="{36F86858-EFC6-B09D-2B34-CAFC2823C65C}"/>
          </ac:spMkLst>
        </pc:spChg>
        <pc:spChg chg="add del mod">
          <ac:chgData name="Jordan May Von Eggers" userId="2bcc5b33-6bd2-4559-ac12-5178b17ae4b3" providerId="ADAL" clId="{91E6F65D-43EA-244F-BFB3-B2FF887E1BE1}" dt="2024-10-23T22:27:27.309" v="1918" actId="478"/>
          <ac:spMkLst>
            <pc:docMk/>
            <pc:sldMk cId="3847600616" sldId="285"/>
            <ac:spMk id="157" creationId="{6FD4D681-19D1-9862-A97C-E32ED1A3715F}"/>
          </ac:spMkLst>
        </pc:spChg>
        <pc:spChg chg="add del mod">
          <ac:chgData name="Jordan May Von Eggers" userId="2bcc5b33-6bd2-4559-ac12-5178b17ae4b3" providerId="ADAL" clId="{91E6F65D-43EA-244F-BFB3-B2FF887E1BE1}" dt="2024-10-23T22:27:27.309" v="1918" actId="478"/>
          <ac:spMkLst>
            <pc:docMk/>
            <pc:sldMk cId="3847600616" sldId="285"/>
            <ac:spMk id="158" creationId="{53E0EA5B-7E93-CBFB-BAFE-77937A305174}"/>
          </ac:spMkLst>
        </pc:spChg>
        <pc:spChg chg="add del mod">
          <ac:chgData name="Jordan May Von Eggers" userId="2bcc5b33-6bd2-4559-ac12-5178b17ae4b3" providerId="ADAL" clId="{91E6F65D-43EA-244F-BFB3-B2FF887E1BE1}" dt="2024-10-23T22:27:27.309" v="1918" actId="478"/>
          <ac:spMkLst>
            <pc:docMk/>
            <pc:sldMk cId="3847600616" sldId="285"/>
            <ac:spMk id="159" creationId="{618DE0D1-056C-F2CD-E3D2-56BC99C8006B}"/>
          </ac:spMkLst>
        </pc:spChg>
        <pc:spChg chg="add del mod">
          <ac:chgData name="Jordan May Von Eggers" userId="2bcc5b33-6bd2-4559-ac12-5178b17ae4b3" providerId="ADAL" clId="{91E6F65D-43EA-244F-BFB3-B2FF887E1BE1}" dt="2024-10-23T22:27:27.309" v="1918" actId="478"/>
          <ac:spMkLst>
            <pc:docMk/>
            <pc:sldMk cId="3847600616" sldId="285"/>
            <ac:spMk id="160" creationId="{0DC00345-A237-9F7E-E257-D75E02E04FBD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61" creationId="{397D6F77-6C7C-164F-57EA-551FC1483181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62" creationId="{09E4AE74-0F49-EAFC-056F-F30CF9E397A9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63" creationId="{CEDF3833-8C5D-89AE-7959-19044EE16FF5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64" creationId="{6C61D48C-B381-A0BC-C65B-4B3650EA2507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65" creationId="{29262F1C-BBBB-D36E-1290-32BB722DCB21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66" creationId="{C6750C3E-A449-C152-9538-ED858DFA786E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67" creationId="{3F567282-6774-F261-6C32-5DFB10338F0F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68" creationId="{9E1DE246-52C7-A520-C757-6601EED6D56D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69" creationId="{9CDBDFB6-000C-F4F2-270F-3EE4A018ADC1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70" creationId="{DAAC17D4-C1F2-F5B3-934C-17A42F772259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71" creationId="{CA76E41A-D74B-9D1B-5D14-E289DD853183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72" creationId="{3F5339C0-43B6-421F-CC14-913878FF02FE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73" creationId="{31350148-4A4B-A331-064E-37588CD4F462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74" creationId="{F84734C3-9709-DED7-C1E7-14EAA1EF9499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75" creationId="{DFCEE481-128C-4236-C96A-7C28E58D975B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76" creationId="{949B31D5-2421-DE4F-E83D-DCA1842364D2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77" creationId="{9806D19B-5647-3495-CC90-FE641208BCD5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78" creationId="{D2052880-B083-DAEE-CF3F-7200728BAD76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79" creationId="{59B60E6F-5DCF-2987-6B5B-3529412C966F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80" creationId="{C89D936C-B1F3-F656-A698-F15CBCF3DD0A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81" creationId="{04F7B925-9F97-5DC8-B29B-9F7370DCB984}"/>
          </ac:spMkLst>
        </pc:spChg>
        <pc:spChg chg="add mod">
          <ac:chgData name="Jordan May Von Eggers" userId="2bcc5b33-6bd2-4559-ac12-5178b17ae4b3" providerId="ADAL" clId="{91E6F65D-43EA-244F-BFB3-B2FF887E1BE1}" dt="2024-10-23T22:28:18.579" v="1938" actId="1076"/>
          <ac:spMkLst>
            <pc:docMk/>
            <pc:sldMk cId="3847600616" sldId="285"/>
            <ac:spMk id="182" creationId="{E2952526-E3A8-A12C-3ABD-01F304A6BAEC}"/>
          </ac:spMkLst>
        </pc:spChg>
        <pc:spChg chg="add mod">
          <ac:chgData name="Jordan May Von Eggers" userId="2bcc5b33-6bd2-4559-ac12-5178b17ae4b3" providerId="ADAL" clId="{91E6F65D-43EA-244F-BFB3-B2FF887E1BE1}" dt="2024-10-23T22:28:19.828" v="1939" actId="1076"/>
          <ac:spMkLst>
            <pc:docMk/>
            <pc:sldMk cId="3847600616" sldId="285"/>
            <ac:spMk id="183" creationId="{1F88952D-8004-C353-7C03-65022539CFBE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84" creationId="{B2615A34-7FB6-F412-48B8-2CB1A6EB8DA4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85" creationId="{DDBD2C34-CB90-80C2-6A56-E3481336ACF0}"/>
          </ac:spMkLst>
        </pc:spChg>
        <pc:spChg chg="add mod">
          <ac:chgData name="Jordan May Von Eggers" userId="2bcc5b33-6bd2-4559-ac12-5178b17ae4b3" providerId="ADAL" clId="{91E6F65D-43EA-244F-BFB3-B2FF887E1BE1}" dt="2024-10-23T22:28:13.740" v="1935" actId="1076"/>
          <ac:spMkLst>
            <pc:docMk/>
            <pc:sldMk cId="3847600616" sldId="285"/>
            <ac:spMk id="186" creationId="{80F92BD6-12E7-0E61-8AAA-62DD36D79E01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87" creationId="{068A4147-65F5-44BF-DCBD-2C4D3148A8BA}"/>
          </ac:spMkLst>
        </pc:spChg>
        <pc:spChg chg="add mod">
          <ac:chgData name="Jordan May Von Eggers" userId="2bcc5b33-6bd2-4559-ac12-5178b17ae4b3" providerId="ADAL" clId="{91E6F65D-43EA-244F-BFB3-B2FF887E1BE1}" dt="2024-10-23T22:28:16.147" v="1937" actId="1076"/>
          <ac:spMkLst>
            <pc:docMk/>
            <pc:sldMk cId="3847600616" sldId="285"/>
            <ac:spMk id="188" creationId="{741E2F7F-A8B9-B95E-4337-63EF9CD1D71C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89" creationId="{4365A90B-9B4F-7297-6288-F59834DC3C50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90" creationId="{3EEC00C9-1A51-B753-1E60-5E797BD78EEF}"/>
          </ac:spMkLst>
        </pc:spChg>
        <pc:spChg chg="add mod">
          <ac:chgData name="Jordan May Von Eggers" userId="2bcc5b33-6bd2-4559-ac12-5178b17ae4b3" providerId="ADAL" clId="{91E6F65D-43EA-244F-BFB3-B2FF887E1BE1}" dt="2024-10-23T22:28:14.978" v="1936" actId="1076"/>
          <ac:spMkLst>
            <pc:docMk/>
            <pc:sldMk cId="3847600616" sldId="285"/>
            <ac:spMk id="191" creationId="{2FDE4CC0-60FE-6704-E152-1CE9A5999FC2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92" creationId="{5266C08A-E032-0012-3846-A1B9310243A3}"/>
          </ac:spMkLst>
        </pc:spChg>
        <pc:spChg chg="add mod">
          <ac:chgData name="Jordan May Von Eggers" userId="2bcc5b33-6bd2-4559-ac12-5178b17ae4b3" providerId="ADAL" clId="{91E6F65D-43EA-244F-BFB3-B2FF887E1BE1}" dt="2024-10-23T22:28:20.946" v="1940" actId="1076"/>
          <ac:spMkLst>
            <pc:docMk/>
            <pc:sldMk cId="3847600616" sldId="285"/>
            <ac:spMk id="193" creationId="{626287C3-336A-F9ED-6B88-5E8ACD0F2F40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94" creationId="{CD5F2E56-89BB-C22A-6392-DF4A9BBA4391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95" creationId="{BBCF553A-6C4D-7874-3CB1-AB32A782B93D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96" creationId="{3C2DA66C-3107-DEF0-BE12-048EC6F45EA6}"/>
          </ac:spMkLst>
        </pc:spChg>
        <pc:spChg chg="add del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97" creationId="{DA9C4168-B21A-10B1-8161-FC310D974B9C}"/>
          </ac:spMkLst>
        </pc:spChg>
        <pc:spChg chg="add del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98" creationId="{19FAE4C0-43A4-376B-B978-5105435251C1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199" creationId="{C890BA1B-D046-DDA7-E3E2-CE4A06F65011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200" creationId="{0344E9AC-60B0-9B08-4C5F-0C19F3877B59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201" creationId="{74C5047E-1891-0AD7-ADC5-FAFE4FF6C0EA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202" creationId="{D5A9FAE9-0939-A749-463E-24540BC6B016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203" creationId="{2D32152D-36B7-C5C5-BE9F-0754D4F63E22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204" creationId="{02996561-A725-B10E-F0BE-BC8760A20381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205" creationId="{A1B29C6D-887E-BB6B-FF10-1548D2BE9902}"/>
          </ac:spMkLst>
        </pc:spChg>
        <pc:spChg chg="add mod">
          <ac:chgData name="Jordan May Von Eggers" userId="2bcc5b33-6bd2-4559-ac12-5178b17ae4b3" providerId="ADAL" clId="{91E6F65D-43EA-244F-BFB3-B2FF887E1BE1}" dt="2024-10-23T22:29:58.636" v="1982" actId="1076"/>
          <ac:spMkLst>
            <pc:docMk/>
            <pc:sldMk cId="3847600616" sldId="285"/>
            <ac:spMk id="206" creationId="{9C3E8D7A-5E98-7C55-AC95-D695D91EFCF7}"/>
          </ac:spMkLst>
        </pc:spChg>
        <pc:spChg chg="add del mod">
          <ac:chgData name="Jordan May Von Eggers" userId="2bcc5b33-6bd2-4559-ac12-5178b17ae4b3" providerId="ADAL" clId="{91E6F65D-43EA-244F-BFB3-B2FF887E1BE1}" dt="2024-10-23T22:26:38.529" v="1662" actId="478"/>
          <ac:spMkLst>
            <pc:docMk/>
            <pc:sldMk cId="3847600616" sldId="285"/>
            <ac:spMk id="207" creationId="{9CF0BC84-23F3-C326-6210-9992EE3BA59B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208" creationId="{288CC7B7-413A-2B9B-0489-7C76B56575D1}"/>
          </ac:spMkLst>
        </pc:spChg>
        <pc:spChg chg="add mod">
          <ac:chgData name="Jordan May Von Eggers" userId="2bcc5b33-6bd2-4559-ac12-5178b17ae4b3" providerId="ADAL" clId="{91E6F65D-43EA-244F-BFB3-B2FF887E1BE1}" dt="2024-10-23T22:28:35.725" v="1948" actId="1076"/>
          <ac:spMkLst>
            <pc:docMk/>
            <pc:sldMk cId="3847600616" sldId="285"/>
            <ac:spMk id="209" creationId="{B6A931B1-B0E4-FDBC-AC34-D886770261C6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210" creationId="{6CEEF680-01CF-8390-7B7A-F582B663045D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211" creationId="{0E4DEAAA-37D8-ADCD-F2A3-826685C3EEAE}"/>
          </ac:spMkLst>
        </pc:spChg>
        <pc:spChg chg="add del mod">
          <ac:chgData name="Jordan May Von Eggers" userId="2bcc5b33-6bd2-4559-ac12-5178b17ae4b3" providerId="ADAL" clId="{91E6F65D-43EA-244F-BFB3-B2FF887E1BE1}" dt="2024-10-23T22:26:38.529" v="1662" actId="478"/>
          <ac:spMkLst>
            <pc:docMk/>
            <pc:sldMk cId="3847600616" sldId="285"/>
            <ac:spMk id="212" creationId="{F15CC8FE-6468-604E-7FDE-6C126D77EB86}"/>
          </ac:spMkLst>
        </pc:spChg>
        <pc:spChg chg="add del mod">
          <ac:chgData name="Jordan May Von Eggers" userId="2bcc5b33-6bd2-4559-ac12-5178b17ae4b3" providerId="ADAL" clId="{91E6F65D-43EA-244F-BFB3-B2FF887E1BE1}" dt="2024-10-23T22:26:38.529" v="1662" actId="478"/>
          <ac:spMkLst>
            <pc:docMk/>
            <pc:sldMk cId="3847600616" sldId="285"/>
            <ac:spMk id="213" creationId="{6550565C-B2A6-BC0E-1039-6BC8310E4E76}"/>
          </ac:spMkLst>
        </pc:spChg>
        <pc:spChg chg="add del mod">
          <ac:chgData name="Jordan May Von Eggers" userId="2bcc5b33-6bd2-4559-ac12-5178b17ae4b3" providerId="ADAL" clId="{91E6F65D-43EA-244F-BFB3-B2FF887E1BE1}" dt="2024-10-23T22:26:38.529" v="1662" actId="478"/>
          <ac:spMkLst>
            <pc:docMk/>
            <pc:sldMk cId="3847600616" sldId="285"/>
            <ac:spMk id="214" creationId="{4D7CBCBE-B71C-4A21-8193-F13B7147D243}"/>
          </ac:spMkLst>
        </pc:spChg>
        <pc:spChg chg="add mod">
          <ac:chgData name="Jordan May Von Eggers" userId="2bcc5b33-6bd2-4559-ac12-5178b17ae4b3" providerId="ADAL" clId="{91E6F65D-43EA-244F-BFB3-B2FF887E1BE1}" dt="2024-10-23T22:29:57.160" v="1981" actId="1076"/>
          <ac:spMkLst>
            <pc:docMk/>
            <pc:sldMk cId="3847600616" sldId="285"/>
            <ac:spMk id="215" creationId="{C829A525-62B5-9C93-254E-1E0E34022899}"/>
          </ac:spMkLst>
        </pc:spChg>
        <pc:spChg chg="add mod">
          <ac:chgData name="Jordan May Von Eggers" userId="2bcc5b33-6bd2-4559-ac12-5178b17ae4b3" providerId="ADAL" clId="{91E6F65D-43EA-244F-BFB3-B2FF887E1BE1}" dt="2024-10-23T22:28:31.365" v="1945" actId="14100"/>
          <ac:spMkLst>
            <pc:docMk/>
            <pc:sldMk cId="3847600616" sldId="285"/>
            <ac:spMk id="216" creationId="{9F0BEBA6-8FCC-C4EB-A5C8-388055C53982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217" creationId="{3087D7D4-6551-C5BB-6C38-EDCCAE8113EE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218" creationId="{44A8E6E2-6633-4259-C326-B53785991E22}"/>
          </ac:spMkLst>
        </pc:spChg>
        <pc:spChg chg="add del mod">
          <ac:chgData name="Jordan May Von Eggers" userId="2bcc5b33-6bd2-4559-ac12-5178b17ae4b3" providerId="ADAL" clId="{91E6F65D-43EA-244F-BFB3-B2FF887E1BE1}" dt="2024-10-23T22:26:38.529" v="1662" actId="478"/>
          <ac:spMkLst>
            <pc:docMk/>
            <pc:sldMk cId="3847600616" sldId="285"/>
            <ac:spMk id="219" creationId="{889FDDB0-3C77-91B0-87BC-31B565BFFA7B}"/>
          </ac:spMkLst>
        </pc:spChg>
        <pc:spChg chg="add del mod">
          <ac:chgData name="Jordan May Von Eggers" userId="2bcc5b33-6bd2-4559-ac12-5178b17ae4b3" providerId="ADAL" clId="{91E6F65D-43EA-244F-BFB3-B2FF887E1BE1}" dt="2024-10-23T22:26:38.529" v="1662" actId="478"/>
          <ac:spMkLst>
            <pc:docMk/>
            <pc:sldMk cId="3847600616" sldId="285"/>
            <ac:spMk id="220" creationId="{E48D6EF5-70C9-D703-B671-B5CDB663035A}"/>
          </ac:spMkLst>
        </pc:spChg>
        <pc:spChg chg="add del mod">
          <ac:chgData name="Jordan May Von Eggers" userId="2bcc5b33-6bd2-4559-ac12-5178b17ae4b3" providerId="ADAL" clId="{91E6F65D-43EA-244F-BFB3-B2FF887E1BE1}" dt="2024-10-23T22:26:38.529" v="1662" actId="478"/>
          <ac:spMkLst>
            <pc:docMk/>
            <pc:sldMk cId="3847600616" sldId="285"/>
            <ac:spMk id="221" creationId="{D08E3BCA-FD48-AD41-54D3-23398CEDD277}"/>
          </ac:spMkLst>
        </pc:spChg>
        <pc:spChg chg="add del mod">
          <ac:chgData name="Jordan May Von Eggers" userId="2bcc5b33-6bd2-4559-ac12-5178b17ae4b3" providerId="ADAL" clId="{91E6F65D-43EA-244F-BFB3-B2FF887E1BE1}" dt="2024-10-23T22:26:38.529" v="1662" actId="478"/>
          <ac:spMkLst>
            <pc:docMk/>
            <pc:sldMk cId="3847600616" sldId="285"/>
            <ac:spMk id="222" creationId="{B002F0FD-3FAF-7B56-9EB4-8B980F2072C3}"/>
          </ac:spMkLst>
        </pc:spChg>
        <pc:spChg chg="add del mod">
          <ac:chgData name="Jordan May Von Eggers" userId="2bcc5b33-6bd2-4559-ac12-5178b17ae4b3" providerId="ADAL" clId="{91E6F65D-43EA-244F-BFB3-B2FF887E1BE1}" dt="2024-10-23T22:26:38.529" v="1662" actId="478"/>
          <ac:spMkLst>
            <pc:docMk/>
            <pc:sldMk cId="3847600616" sldId="285"/>
            <ac:spMk id="223" creationId="{AD69D3EE-9740-0A29-FAB8-4D29A94DF849}"/>
          </ac:spMkLst>
        </pc:spChg>
        <pc:spChg chg="add del mod">
          <ac:chgData name="Jordan May Von Eggers" userId="2bcc5b33-6bd2-4559-ac12-5178b17ae4b3" providerId="ADAL" clId="{91E6F65D-43EA-244F-BFB3-B2FF887E1BE1}" dt="2024-10-23T22:26:38.529" v="1662" actId="478"/>
          <ac:spMkLst>
            <pc:docMk/>
            <pc:sldMk cId="3847600616" sldId="285"/>
            <ac:spMk id="224" creationId="{06853F05-E3AD-898F-E0D1-B611AAA8949E}"/>
          </ac:spMkLst>
        </pc:spChg>
        <pc:spChg chg="add del mod">
          <ac:chgData name="Jordan May Von Eggers" userId="2bcc5b33-6bd2-4559-ac12-5178b17ae4b3" providerId="ADAL" clId="{91E6F65D-43EA-244F-BFB3-B2FF887E1BE1}" dt="2024-10-23T22:26:25.554" v="1661" actId="1076"/>
          <ac:spMkLst>
            <pc:docMk/>
            <pc:sldMk cId="3847600616" sldId="285"/>
            <ac:spMk id="225" creationId="{6A0B7786-051F-31F6-9BA9-D194022B6C26}"/>
          </ac:spMkLst>
        </pc:spChg>
        <pc:spChg chg="add del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226" creationId="{AC16B96A-92C5-D3AC-3D5F-1401949138EA}"/>
          </ac:spMkLst>
        </pc:spChg>
        <pc:spChg chg="add del mod">
          <ac:chgData name="Jordan May Von Eggers" userId="2bcc5b33-6bd2-4559-ac12-5178b17ae4b3" providerId="ADAL" clId="{91E6F65D-43EA-244F-BFB3-B2FF887E1BE1}" dt="2024-10-23T22:26:38.529" v="1662" actId="478"/>
          <ac:spMkLst>
            <pc:docMk/>
            <pc:sldMk cId="3847600616" sldId="285"/>
            <ac:spMk id="227" creationId="{0F669211-689A-12B8-0F07-3CC69FE0FA1E}"/>
          </ac:spMkLst>
        </pc:spChg>
        <pc:spChg chg="add del mod">
          <ac:chgData name="Jordan May Von Eggers" userId="2bcc5b33-6bd2-4559-ac12-5178b17ae4b3" providerId="ADAL" clId="{91E6F65D-43EA-244F-BFB3-B2FF887E1BE1}" dt="2024-10-23T22:26:38.529" v="1662" actId="478"/>
          <ac:spMkLst>
            <pc:docMk/>
            <pc:sldMk cId="3847600616" sldId="285"/>
            <ac:spMk id="228" creationId="{065A8C72-3FA0-A862-A6D3-789746F8904F}"/>
          </ac:spMkLst>
        </pc:spChg>
        <pc:spChg chg="add mod">
          <ac:chgData name="Jordan May Von Eggers" userId="2bcc5b33-6bd2-4559-ac12-5178b17ae4b3" providerId="ADAL" clId="{91E6F65D-43EA-244F-BFB3-B2FF887E1BE1}" dt="2024-10-23T22:29:53.745" v="1979" actId="1076"/>
          <ac:spMkLst>
            <pc:docMk/>
            <pc:sldMk cId="3847600616" sldId="285"/>
            <ac:spMk id="229" creationId="{87CBFD52-28C5-583C-DBCE-9D819652E30D}"/>
          </ac:spMkLst>
        </pc:spChg>
        <pc:spChg chg="add del mod">
          <ac:chgData name="Jordan May Von Eggers" userId="2bcc5b33-6bd2-4559-ac12-5178b17ae4b3" providerId="ADAL" clId="{91E6F65D-43EA-244F-BFB3-B2FF887E1BE1}" dt="2024-10-23T22:28:47.536" v="1954" actId="478"/>
          <ac:spMkLst>
            <pc:docMk/>
            <pc:sldMk cId="3847600616" sldId="285"/>
            <ac:spMk id="230" creationId="{72CE9253-34F1-5A5E-B035-2B5FC2CB321A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231" creationId="{3582ECD5-0DA3-09F3-CE85-EF6CA0E1E23F}"/>
          </ac:spMkLst>
        </pc:spChg>
        <pc:spChg chg="add mod">
          <ac:chgData name="Jordan May Von Eggers" userId="2bcc5b33-6bd2-4559-ac12-5178b17ae4b3" providerId="ADAL" clId="{91E6F65D-43EA-244F-BFB3-B2FF887E1BE1}" dt="2024-10-23T22:29:55.594" v="1980" actId="1076"/>
          <ac:spMkLst>
            <pc:docMk/>
            <pc:sldMk cId="3847600616" sldId="285"/>
            <ac:spMk id="232" creationId="{B1502CC3-FA77-0179-FDA8-26737FAF8D99}"/>
          </ac:spMkLst>
        </pc:spChg>
        <pc:spChg chg="add mod">
          <ac:chgData name="Jordan May Von Eggers" userId="2bcc5b33-6bd2-4559-ac12-5178b17ae4b3" providerId="ADAL" clId="{91E6F65D-43EA-244F-BFB3-B2FF887E1BE1}" dt="2024-10-23T22:28:37.117" v="1949" actId="1076"/>
          <ac:spMkLst>
            <pc:docMk/>
            <pc:sldMk cId="3847600616" sldId="285"/>
            <ac:spMk id="233" creationId="{2BB461E5-8499-88D6-7E44-E7DA0A004770}"/>
          </ac:spMkLst>
        </pc:spChg>
        <pc:spChg chg="add mod">
          <ac:chgData name="Jordan May Von Eggers" userId="2bcc5b33-6bd2-4559-ac12-5178b17ae4b3" providerId="ADAL" clId="{91E6F65D-43EA-244F-BFB3-B2FF887E1BE1}" dt="2024-10-23T22:28:34.315" v="1947" actId="1076"/>
          <ac:spMkLst>
            <pc:docMk/>
            <pc:sldMk cId="3847600616" sldId="285"/>
            <ac:spMk id="234" creationId="{85CF8FA2-E158-FEFF-F1E7-C93260557AB4}"/>
          </ac:spMkLst>
        </pc:spChg>
        <pc:spChg chg="add mod">
          <ac:chgData name="Jordan May Von Eggers" userId="2bcc5b33-6bd2-4559-ac12-5178b17ae4b3" providerId="ADAL" clId="{91E6F65D-43EA-244F-BFB3-B2FF887E1BE1}" dt="2024-10-23T22:29:59.785" v="1983" actId="1076"/>
          <ac:spMkLst>
            <pc:docMk/>
            <pc:sldMk cId="3847600616" sldId="285"/>
            <ac:spMk id="235" creationId="{26082BC8-91D8-0035-A87A-AC7059C142D9}"/>
          </ac:spMkLst>
        </pc:spChg>
        <pc:spChg chg="add del mod">
          <ac:chgData name="Jordan May Von Eggers" userId="2bcc5b33-6bd2-4559-ac12-5178b17ae4b3" providerId="ADAL" clId="{91E6F65D-43EA-244F-BFB3-B2FF887E1BE1}" dt="2024-10-23T22:26:38.529" v="1662" actId="478"/>
          <ac:spMkLst>
            <pc:docMk/>
            <pc:sldMk cId="3847600616" sldId="285"/>
            <ac:spMk id="236" creationId="{D6405DDF-CD75-26AB-2195-CAD3408FA3E2}"/>
          </ac:spMkLst>
        </pc:spChg>
        <pc:spChg chg="add del mod">
          <ac:chgData name="Jordan May Von Eggers" userId="2bcc5b33-6bd2-4559-ac12-5178b17ae4b3" providerId="ADAL" clId="{91E6F65D-43EA-244F-BFB3-B2FF887E1BE1}" dt="2024-10-23T22:26:38.529" v="1662" actId="478"/>
          <ac:spMkLst>
            <pc:docMk/>
            <pc:sldMk cId="3847600616" sldId="285"/>
            <ac:spMk id="237" creationId="{4FD57428-8B2C-CEA1-7631-EC278E8DDFD5}"/>
          </ac:spMkLst>
        </pc:spChg>
        <pc:spChg chg="add mod">
          <ac:chgData name="Jordan May Von Eggers" userId="2bcc5b33-6bd2-4559-ac12-5178b17ae4b3" providerId="ADAL" clId="{91E6F65D-43EA-244F-BFB3-B2FF887E1BE1}" dt="2024-10-23T22:25:27.717" v="1547" actId="1076"/>
          <ac:spMkLst>
            <pc:docMk/>
            <pc:sldMk cId="3847600616" sldId="285"/>
            <ac:spMk id="238" creationId="{1CA840AD-B4C9-E751-3598-5EFE86ED21A0}"/>
          </ac:spMkLst>
        </pc:spChg>
        <pc:spChg chg="add del mod">
          <ac:chgData name="Jordan May Von Eggers" userId="2bcc5b33-6bd2-4559-ac12-5178b17ae4b3" providerId="ADAL" clId="{91E6F65D-43EA-244F-BFB3-B2FF887E1BE1}" dt="2024-10-23T22:26:38.529" v="1662" actId="478"/>
          <ac:spMkLst>
            <pc:docMk/>
            <pc:sldMk cId="3847600616" sldId="285"/>
            <ac:spMk id="239" creationId="{CFAC6077-FC63-D084-FD71-DBB53EF00B16}"/>
          </ac:spMkLst>
        </pc:spChg>
        <pc:spChg chg="add del mod">
          <ac:chgData name="Jordan May Von Eggers" userId="2bcc5b33-6bd2-4559-ac12-5178b17ae4b3" providerId="ADAL" clId="{91E6F65D-43EA-244F-BFB3-B2FF887E1BE1}" dt="2024-10-23T22:27:27.309" v="1918" actId="478"/>
          <ac:spMkLst>
            <pc:docMk/>
            <pc:sldMk cId="3847600616" sldId="285"/>
            <ac:spMk id="240" creationId="{56C7EC3D-9431-EF71-6D24-930072319AB4}"/>
          </ac:spMkLst>
        </pc:spChg>
        <pc:spChg chg="add del mod">
          <ac:chgData name="Jordan May Von Eggers" userId="2bcc5b33-6bd2-4559-ac12-5178b17ae4b3" providerId="ADAL" clId="{91E6F65D-43EA-244F-BFB3-B2FF887E1BE1}" dt="2024-10-23T22:27:27.309" v="1918" actId="478"/>
          <ac:spMkLst>
            <pc:docMk/>
            <pc:sldMk cId="3847600616" sldId="285"/>
            <ac:spMk id="241" creationId="{A0D26593-431C-B257-4B1F-A8F1D69FD6B6}"/>
          </ac:spMkLst>
        </pc:spChg>
        <pc:spChg chg="add mod">
          <ac:chgData name="Jordan May Von Eggers" userId="2bcc5b33-6bd2-4559-ac12-5178b17ae4b3" providerId="ADAL" clId="{91E6F65D-43EA-244F-BFB3-B2FF887E1BE1}" dt="2024-10-23T22:25:23.086" v="1539" actId="1076"/>
          <ac:spMkLst>
            <pc:docMk/>
            <pc:sldMk cId="3847600616" sldId="285"/>
            <ac:spMk id="242" creationId="{C87C800B-F698-89BC-0F0D-3EC45E0B12C7}"/>
          </ac:spMkLst>
        </pc:spChg>
        <pc:spChg chg="add mod">
          <ac:chgData name="Jordan May Von Eggers" userId="2bcc5b33-6bd2-4559-ac12-5178b17ae4b3" providerId="ADAL" clId="{91E6F65D-43EA-244F-BFB3-B2FF887E1BE1}" dt="2024-10-23T22:25:23.086" v="1539" actId="1076"/>
          <ac:spMkLst>
            <pc:docMk/>
            <pc:sldMk cId="3847600616" sldId="285"/>
            <ac:spMk id="243" creationId="{DB2F044B-5D9C-AD4B-2C0C-7320B8D2596E}"/>
          </ac:spMkLst>
        </pc:spChg>
        <pc:spChg chg="add mod">
          <ac:chgData name="Jordan May Von Eggers" userId="2bcc5b33-6bd2-4559-ac12-5178b17ae4b3" providerId="ADAL" clId="{91E6F65D-43EA-244F-BFB3-B2FF887E1BE1}" dt="2024-10-23T22:25:22.211" v="1536" actId="1076"/>
          <ac:spMkLst>
            <pc:docMk/>
            <pc:sldMk cId="3847600616" sldId="285"/>
            <ac:spMk id="244" creationId="{C68E8705-E15A-5E46-FDEF-EE2E76E75005}"/>
          </ac:spMkLst>
        </pc:spChg>
        <pc:spChg chg="add mod">
          <ac:chgData name="Jordan May Von Eggers" userId="2bcc5b33-6bd2-4559-ac12-5178b17ae4b3" providerId="ADAL" clId="{91E6F65D-43EA-244F-BFB3-B2FF887E1BE1}" dt="2024-10-23T22:25:22.211" v="1536" actId="1076"/>
          <ac:spMkLst>
            <pc:docMk/>
            <pc:sldMk cId="3847600616" sldId="285"/>
            <ac:spMk id="245" creationId="{3BBE55F1-CCA9-8C72-2A3D-D92EE298BFBC}"/>
          </ac:spMkLst>
        </pc:spChg>
        <pc:spChg chg="add mod">
          <ac:chgData name="Jordan May Von Eggers" userId="2bcc5b33-6bd2-4559-ac12-5178b17ae4b3" providerId="ADAL" clId="{91E6F65D-43EA-244F-BFB3-B2FF887E1BE1}" dt="2024-10-23T22:27:22.538" v="1917" actId="1035"/>
          <ac:spMkLst>
            <pc:docMk/>
            <pc:sldMk cId="3847600616" sldId="285"/>
            <ac:spMk id="246" creationId="{EABF64BE-ACD2-F7B5-BBCC-A65BD83563A9}"/>
          </ac:spMkLst>
        </pc:spChg>
        <pc:spChg chg="add mod">
          <ac:chgData name="Jordan May Von Eggers" userId="2bcc5b33-6bd2-4559-ac12-5178b17ae4b3" providerId="ADAL" clId="{91E6F65D-43EA-244F-BFB3-B2FF887E1BE1}" dt="2024-10-23T22:27:22.538" v="1917" actId="1035"/>
          <ac:spMkLst>
            <pc:docMk/>
            <pc:sldMk cId="3847600616" sldId="285"/>
            <ac:spMk id="247" creationId="{84CDDD5E-5BDB-A5FC-782F-3C17AF29117A}"/>
          </ac:spMkLst>
        </pc:spChg>
        <pc:spChg chg="add mod">
          <ac:chgData name="Jordan May Von Eggers" userId="2bcc5b33-6bd2-4559-ac12-5178b17ae4b3" providerId="ADAL" clId="{91E6F65D-43EA-244F-BFB3-B2FF887E1BE1}" dt="2024-10-23T22:28:33.044" v="1946" actId="1076"/>
          <ac:spMkLst>
            <pc:docMk/>
            <pc:sldMk cId="3847600616" sldId="285"/>
            <ac:spMk id="248" creationId="{00892662-7606-1149-99A0-40451CE9159F}"/>
          </ac:spMkLst>
        </pc:spChg>
        <pc:spChg chg="add mod">
          <ac:chgData name="Jordan May Von Eggers" userId="2bcc5b33-6bd2-4559-ac12-5178b17ae4b3" providerId="ADAL" clId="{91E6F65D-43EA-244F-BFB3-B2FF887E1BE1}" dt="2024-10-23T22:27:22.538" v="1917" actId="1035"/>
          <ac:spMkLst>
            <pc:docMk/>
            <pc:sldMk cId="3847600616" sldId="285"/>
            <ac:spMk id="249" creationId="{E03A9CF3-2817-0B2A-3C7C-FFBA77381B75}"/>
          </ac:spMkLst>
        </pc:spChg>
        <pc:spChg chg="add mod">
          <ac:chgData name="Jordan May Von Eggers" userId="2bcc5b33-6bd2-4559-ac12-5178b17ae4b3" providerId="ADAL" clId="{91E6F65D-43EA-244F-BFB3-B2FF887E1BE1}" dt="2024-10-23T22:27:22.538" v="1917" actId="1035"/>
          <ac:spMkLst>
            <pc:docMk/>
            <pc:sldMk cId="3847600616" sldId="285"/>
            <ac:spMk id="250" creationId="{3BACAD56-E9DD-F9EC-6FC7-5F97C3FD5D52}"/>
          </ac:spMkLst>
        </pc:spChg>
        <pc:spChg chg="add mod">
          <ac:chgData name="Jordan May Von Eggers" userId="2bcc5b33-6bd2-4559-ac12-5178b17ae4b3" providerId="ADAL" clId="{91E6F65D-43EA-244F-BFB3-B2FF887E1BE1}" dt="2024-10-23T22:27:22.538" v="1917" actId="1035"/>
          <ac:spMkLst>
            <pc:docMk/>
            <pc:sldMk cId="3847600616" sldId="285"/>
            <ac:spMk id="251" creationId="{2C207BD4-EC0F-837C-47C2-B1FE8BC251BF}"/>
          </ac:spMkLst>
        </pc:spChg>
        <pc:spChg chg="add mod">
          <ac:chgData name="Jordan May Von Eggers" userId="2bcc5b33-6bd2-4559-ac12-5178b17ae4b3" providerId="ADAL" clId="{91E6F65D-43EA-244F-BFB3-B2FF887E1BE1}" dt="2024-10-23T22:28:24.885" v="1941" actId="1076"/>
          <ac:spMkLst>
            <pc:docMk/>
            <pc:sldMk cId="3847600616" sldId="285"/>
            <ac:spMk id="252" creationId="{2A75A894-0F88-5E30-B615-6F86CADF303B}"/>
          </ac:spMkLst>
        </pc:spChg>
        <pc:spChg chg="add mod">
          <ac:chgData name="Jordan May Von Eggers" userId="2bcc5b33-6bd2-4559-ac12-5178b17ae4b3" providerId="ADAL" clId="{91E6F65D-43EA-244F-BFB3-B2FF887E1BE1}" dt="2024-10-23T22:27:22.538" v="1917" actId="1035"/>
          <ac:spMkLst>
            <pc:docMk/>
            <pc:sldMk cId="3847600616" sldId="285"/>
            <ac:spMk id="253" creationId="{6C50A6E1-BFCF-40C0-92C5-F000060E2D9D}"/>
          </ac:spMkLst>
        </pc:spChg>
        <pc:spChg chg="add mod">
          <ac:chgData name="Jordan May Von Eggers" userId="2bcc5b33-6bd2-4559-ac12-5178b17ae4b3" providerId="ADAL" clId="{91E6F65D-43EA-244F-BFB3-B2FF887E1BE1}" dt="2024-10-23T22:27:22.538" v="1917" actId="1035"/>
          <ac:spMkLst>
            <pc:docMk/>
            <pc:sldMk cId="3847600616" sldId="285"/>
            <ac:spMk id="254" creationId="{D3E63556-A12B-E63F-AA8C-EF595D96D1DF}"/>
          </ac:spMkLst>
        </pc:spChg>
        <pc:spChg chg="add mod">
          <ac:chgData name="Jordan May Von Eggers" userId="2bcc5b33-6bd2-4559-ac12-5178b17ae4b3" providerId="ADAL" clId="{91E6F65D-43EA-244F-BFB3-B2FF887E1BE1}" dt="2024-10-23T22:28:26.044" v="1942" actId="1076"/>
          <ac:spMkLst>
            <pc:docMk/>
            <pc:sldMk cId="3847600616" sldId="285"/>
            <ac:spMk id="255" creationId="{08AC8553-927E-FE28-9853-D8F1C7140000}"/>
          </ac:spMkLst>
        </pc:spChg>
        <pc:spChg chg="add mod">
          <ac:chgData name="Jordan May Von Eggers" userId="2bcc5b33-6bd2-4559-ac12-5178b17ae4b3" providerId="ADAL" clId="{91E6F65D-43EA-244F-BFB3-B2FF887E1BE1}" dt="2024-10-23T22:27:33.338" v="1922" actId="1076"/>
          <ac:spMkLst>
            <pc:docMk/>
            <pc:sldMk cId="3847600616" sldId="285"/>
            <ac:spMk id="256" creationId="{A82FEF64-A291-EEB9-EA15-E0C981B06B28}"/>
          </ac:spMkLst>
        </pc:spChg>
        <pc:spChg chg="add mod">
          <ac:chgData name="Jordan May Von Eggers" userId="2bcc5b33-6bd2-4559-ac12-5178b17ae4b3" providerId="ADAL" clId="{91E6F65D-43EA-244F-BFB3-B2FF887E1BE1}" dt="2024-10-23T22:27:22.538" v="1917" actId="1035"/>
          <ac:spMkLst>
            <pc:docMk/>
            <pc:sldMk cId="3847600616" sldId="285"/>
            <ac:spMk id="257" creationId="{6FA02DC1-92E8-D4E2-984B-301B3E378F9E}"/>
          </ac:spMkLst>
        </pc:spChg>
        <pc:spChg chg="add mod">
          <ac:chgData name="Jordan May Von Eggers" userId="2bcc5b33-6bd2-4559-ac12-5178b17ae4b3" providerId="ADAL" clId="{91E6F65D-43EA-244F-BFB3-B2FF887E1BE1}" dt="2024-10-23T22:27:22.538" v="1917" actId="1035"/>
          <ac:spMkLst>
            <pc:docMk/>
            <pc:sldMk cId="3847600616" sldId="285"/>
            <ac:spMk id="258" creationId="{33188E32-6EEB-79F1-F61A-778E75049BC9}"/>
          </ac:spMkLst>
        </pc:spChg>
        <pc:spChg chg="add mod">
          <ac:chgData name="Jordan May Von Eggers" userId="2bcc5b33-6bd2-4559-ac12-5178b17ae4b3" providerId="ADAL" clId="{91E6F65D-43EA-244F-BFB3-B2FF887E1BE1}" dt="2024-10-23T22:27:30.407" v="1920"/>
          <ac:spMkLst>
            <pc:docMk/>
            <pc:sldMk cId="3847600616" sldId="285"/>
            <ac:spMk id="259" creationId="{148AD2CF-7394-126B-5471-07089E7A0ADB}"/>
          </ac:spMkLst>
        </pc:spChg>
        <pc:spChg chg="add mod">
          <ac:chgData name="Jordan May Von Eggers" userId="2bcc5b33-6bd2-4559-ac12-5178b17ae4b3" providerId="ADAL" clId="{91E6F65D-43EA-244F-BFB3-B2FF887E1BE1}" dt="2024-10-23T22:27:30.407" v="1920"/>
          <ac:spMkLst>
            <pc:docMk/>
            <pc:sldMk cId="3847600616" sldId="285"/>
            <ac:spMk id="260" creationId="{C63D1C5C-2EA6-1D44-1243-14769A517AB8}"/>
          </ac:spMkLst>
        </pc:spChg>
        <pc:spChg chg="add mod">
          <ac:chgData name="Jordan May Von Eggers" userId="2bcc5b33-6bd2-4559-ac12-5178b17ae4b3" providerId="ADAL" clId="{91E6F65D-43EA-244F-BFB3-B2FF887E1BE1}" dt="2024-10-23T22:27:30.407" v="1920"/>
          <ac:spMkLst>
            <pc:docMk/>
            <pc:sldMk cId="3847600616" sldId="285"/>
            <ac:spMk id="261" creationId="{5B4655CD-DF3C-3523-DD98-93B84A5FFDB8}"/>
          </ac:spMkLst>
        </pc:spChg>
        <pc:spChg chg="add mod">
          <ac:chgData name="Jordan May Von Eggers" userId="2bcc5b33-6bd2-4559-ac12-5178b17ae4b3" providerId="ADAL" clId="{91E6F65D-43EA-244F-BFB3-B2FF887E1BE1}" dt="2024-10-23T22:27:30.407" v="1920"/>
          <ac:spMkLst>
            <pc:docMk/>
            <pc:sldMk cId="3847600616" sldId="285"/>
            <ac:spMk id="262" creationId="{6A2BD32B-1077-CEDD-986C-451B6F4A115C}"/>
          </ac:spMkLst>
        </pc:spChg>
        <pc:spChg chg="add mod">
          <ac:chgData name="Jordan May Von Eggers" userId="2bcc5b33-6bd2-4559-ac12-5178b17ae4b3" providerId="ADAL" clId="{91E6F65D-43EA-244F-BFB3-B2FF887E1BE1}" dt="2024-10-23T22:27:30.407" v="1920"/>
          <ac:spMkLst>
            <pc:docMk/>
            <pc:sldMk cId="3847600616" sldId="285"/>
            <ac:spMk id="263" creationId="{FEFCFC9A-1CFF-CB4B-0E91-F32A8CA4612A}"/>
          </ac:spMkLst>
        </pc:spChg>
        <pc:spChg chg="add mod">
          <ac:chgData name="Jordan May Von Eggers" userId="2bcc5b33-6bd2-4559-ac12-5178b17ae4b3" providerId="ADAL" clId="{91E6F65D-43EA-244F-BFB3-B2FF887E1BE1}" dt="2024-10-23T22:27:30.407" v="1920"/>
          <ac:spMkLst>
            <pc:docMk/>
            <pc:sldMk cId="3847600616" sldId="285"/>
            <ac:spMk id="264" creationId="{DE917CDC-733B-7B2B-D1F4-CAD070327833}"/>
          </ac:spMkLst>
        </pc:spChg>
        <pc:spChg chg="add mod">
          <ac:chgData name="Jordan May Von Eggers" userId="2bcc5b33-6bd2-4559-ac12-5178b17ae4b3" providerId="ADAL" clId="{91E6F65D-43EA-244F-BFB3-B2FF887E1BE1}" dt="2024-10-23T22:27:30.407" v="1920"/>
          <ac:spMkLst>
            <pc:docMk/>
            <pc:sldMk cId="3847600616" sldId="285"/>
            <ac:spMk id="265" creationId="{61E54C11-1FFC-4ACC-D43E-566874E16F40}"/>
          </ac:spMkLst>
        </pc:spChg>
        <pc:spChg chg="add mod">
          <ac:chgData name="Jordan May Von Eggers" userId="2bcc5b33-6bd2-4559-ac12-5178b17ae4b3" providerId="ADAL" clId="{91E6F65D-43EA-244F-BFB3-B2FF887E1BE1}" dt="2024-10-23T22:27:30.407" v="1920"/>
          <ac:spMkLst>
            <pc:docMk/>
            <pc:sldMk cId="3847600616" sldId="285"/>
            <ac:spMk id="266" creationId="{FB3DFF11-B9D6-9F9F-1EE3-716E617A50D6}"/>
          </ac:spMkLst>
        </pc:spChg>
        <pc:spChg chg="add mod">
          <ac:chgData name="Jordan May Von Eggers" userId="2bcc5b33-6bd2-4559-ac12-5178b17ae4b3" providerId="ADAL" clId="{91E6F65D-43EA-244F-BFB3-B2FF887E1BE1}" dt="2024-10-23T22:27:30.407" v="1920"/>
          <ac:spMkLst>
            <pc:docMk/>
            <pc:sldMk cId="3847600616" sldId="285"/>
            <ac:spMk id="267" creationId="{3BD43E69-C316-0B66-537B-61AD0FD9D215}"/>
          </ac:spMkLst>
        </pc:spChg>
        <pc:spChg chg="add mod">
          <ac:chgData name="Jordan May Von Eggers" userId="2bcc5b33-6bd2-4559-ac12-5178b17ae4b3" providerId="ADAL" clId="{91E6F65D-43EA-244F-BFB3-B2FF887E1BE1}" dt="2024-10-23T22:27:30.407" v="1920"/>
          <ac:spMkLst>
            <pc:docMk/>
            <pc:sldMk cId="3847600616" sldId="285"/>
            <ac:spMk id="268" creationId="{CE10FDB2-C1AB-A0C8-04F6-CC45D5EDF9D8}"/>
          </ac:spMkLst>
        </pc:spChg>
        <pc:spChg chg="add mod">
          <ac:chgData name="Jordan May Von Eggers" userId="2bcc5b33-6bd2-4559-ac12-5178b17ae4b3" providerId="ADAL" clId="{91E6F65D-43EA-244F-BFB3-B2FF887E1BE1}" dt="2024-10-23T22:27:30.407" v="1920"/>
          <ac:spMkLst>
            <pc:docMk/>
            <pc:sldMk cId="3847600616" sldId="285"/>
            <ac:spMk id="269" creationId="{0FD9C10A-7AF1-2CD3-A536-CCC992AA5A6B}"/>
          </ac:spMkLst>
        </pc:spChg>
        <pc:spChg chg="add mod">
          <ac:chgData name="Jordan May Von Eggers" userId="2bcc5b33-6bd2-4559-ac12-5178b17ae4b3" providerId="ADAL" clId="{91E6F65D-43EA-244F-BFB3-B2FF887E1BE1}" dt="2024-10-23T22:27:30.407" v="1920"/>
          <ac:spMkLst>
            <pc:docMk/>
            <pc:sldMk cId="3847600616" sldId="285"/>
            <ac:spMk id="270" creationId="{2CA6762A-5FDF-9155-6E15-DBD16175C3FD}"/>
          </ac:spMkLst>
        </pc:spChg>
        <pc:spChg chg="add mod">
          <ac:chgData name="Jordan May Von Eggers" userId="2bcc5b33-6bd2-4559-ac12-5178b17ae4b3" providerId="ADAL" clId="{91E6F65D-43EA-244F-BFB3-B2FF887E1BE1}" dt="2024-10-23T22:27:30.407" v="1920"/>
          <ac:spMkLst>
            <pc:docMk/>
            <pc:sldMk cId="3847600616" sldId="285"/>
            <ac:spMk id="271" creationId="{42D1C860-0FCC-CC9C-FF54-FC6D2B138CD0}"/>
          </ac:spMkLst>
        </pc:spChg>
        <pc:spChg chg="add mod">
          <ac:chgData name="Jordan May Von Eggers" userId="2bcc5b33-6bd2-4559-ac12-5178b17ae4b3" providerId="ADAL" clId="{91E6F65D-43EA-244F-BFB3-B2FF887E1BE1}" dt="2024-10-23T22:28:06.692" v="1932" actId="1076"/>
          <ac:spMkLst>
            <pc:docMk/>
            <pc:sldMk cId="3847600616" sldId="285"/>
            <ac:spMk id="272" creationId="{55236BBE-F0CA-DC28-491F-B47D2C2E4827}"/>
          </ac:spMkLst>
        </pc:spChg>
        <pc:spChg chg="add mod">
          <ac:chgData name="Jordan May Von Eggers" userId="2bcc5b33-6bd2-4559-ac12-5178b17ae4b3" providerId="ADAL" clId="{91E6F65D-43EA-244F-BFB3-B2FF887E1BE1}" dt="2024-10-23T22:27:55.879" v="1925" actId="1076"/>
          <ac:spMkLst>
            <pc:docMk/>
            <pc:sldMk cId="3847600616" sldId="285"/>
            <ac:spMk id="273" creationId="{A35D1C33-D8B1-55C1-E293-7FA40952E86F}"/>
          </ac:spMkLst>
        </pc:spChg>
        <pc:spChg chg="add mod">
          <ac:chgData name="Jordan May Von Eggers" userId="2bcc5b33-6bd2-4559-ac12-5178b17ae4b3" providerId="ADAL" clId="{91E6F65D-43EA-244F-BFB3-B2FF887E1BE1}" dt="2024-10-23T22:28:05.596" v="1931" actId="1076"/>
          <ac:spMkLst>
            <pc:docMk/>
            <pc:sldMk cId="3847600616" sldId="285"/>
            <ac:spMk id="274" creationId="{C7125AFD-35DE-D081-A9E4-988ECBA6127F}"/>
          </ac:spMkLst>
        </pc:spChg>
        <pc:spChg chg="add mod">
          <ac:chgData name="Jordan May Von Eggers" userId="2bcc5b33-6bd2-4559-ac12-5178b17ae4b3" providerId="ADAL" clId="{91E6F65D-43EA-244F-BFB3-B2FF887E1BE1}" dt="2024-10-23T22:28:02.132" v="1928" actId="1076"/>
          <ac:spMkLst>
            <pc:docMk/>
            <pc:sldMk cId="3847600616" sldId="285"/>
            <ac:spMk id="275" creationId="{4387EDA5-3DC2-5AE5-9DBF-8A900F540D97}"/>
          </ac:spMkLst>
        </pc:spChg>
        <pc:spChg chg="add mod">
          <ac:chgData name="Jordan May Von Eggers" userId="2bcc5b33-6bd2-4559-ac12-5178b17ae4b3" providerId="ADAL" clId="{91E6F65D-43EA-244F-BFB3-B2FF887E1BE1}" dt="2024-10-23T22:28:03.300" v="1929" actId="1076"/>
          <ac:spMkLst>
            <pc:docMk/>
            <pc:sldMk cId="3847600616" sldId="285"/>
            <ac:spMk id="276" creationId="{97883152-AFC9-CA1B-35F0-4C0A8A6903E9}"/>
          </ac:spMkLst>
        </pc:spChg>
        <pc:spChg chg="add mod">
          <ac:chgData name="Jordan May Von Eggers" userId="2bcc5b33-6bd2-4559-ac12-5178b17ae4b3" providerId="ADAL" clId="{91E6F65D-43EA-244F-BFB3-B2FF887E1BE1}" dt="2024-10-23T22:27:55.879" v="1925" actId="1076"/>
          <ac:spMkLst>
            <pc:docMk/>
            <pc:sldMk cId="3847600616" sldId="285"/>
            <ac:spMk id="277" creationId="{6B1950C8-1D08-B6E7-F8CE-CFF86FBAE503}"/>
          </ac:spMkLst>
        </pc:spChg>
        <pc:spChg chg="add mod">
          <ac:chgData name="Jordan May Von Eggers" userId="2bcc5b33-6bd2-4559-ac12-5178b17ae4b3" providerId="ADAL" clId="{91E6F65D-43EA-244F-BFB3-B2FF887E1BE1}" dt="2024-10-23T22:27:58.962" v="1926" actId="1076"/>
          <ac:spMkLst>
            <pc:docMk/>
            <pc:sldMk cId="3847600616" sldId="285"/>
            <ac:spMk id="278" creationId="{21EC3314-4FCF-30F6-F944-720F4569C222}"/>
          </ac:spMkLst>
        </pc:spChg>
        <pc:spChg chg="add mod">
          <ac:chgData name="Jordan May Von Eggers" userId="2bcc5b33-6bd2-4559-ac12-5178b17ae4b3" providerId="ADAL" clId="{91E6F65D-43EA-244F-BFB3-B2FF887E1BE1}" dt="2024-10-23T22:27:55.879" v="1925" actId="1076"/>
          <ac:spMkLst>
            <pc:docMk/>
            <pc:sldMk cId="3847600616" sldId="285"/>
            <ac:spMk id="279" creationId="{42D0B77B-8569-C6C0-948B-9D29EB289291}"/>
          </ac:spMkLst>
        </pc:spChg>
        <pc:spChg chg="add mod">
          <ac:chgData name="Jordan May Von Eggers" userId="2bcc5b33-6bd2-4559-ac12-5178b17ae4b3" providerId="ADAL" clId="{91E6F65D-43EA-244F-BFB3-B2FF887E1BE1}" dt="2024-10-23T22:27:55.879" v="1925" actId="1076"/>
          <ac:spMkLst>
            <pc:docMk/>
            <pc:sldMk cId="3847600616" sldId="285"/>
            <ac:spMk id="280" creationId="{AA234196-C801-4D78-CCA2-6BEF575EB7A3}"/>
          </ac:spMkLst>
        </pc:spChg>
        <pc:spChg chg="add mod">
          <ac:chgData name="Jordan May Von Eggers" userId="2bcc5b33-6bd2-4559-ac12-5178b17ae4b3" providerId="ADAL" clId="{91E6F65D-43EA-244F-BFB3-B2FF887E1BE1}" dt="2024-10-23T22:28:00.842" v="1927" actId="1076"/>
          <ac:spMkLst>
            <pc:docMk/>
            <pc:sldMk cId="3847600616" sldId="285"/>
            <ac:spMk id="281" creationId="{2A974191-C378-D867-9159-FDD7912F18D7}"/>
          </ac:spMkLst>
        </pc:spChg>
        <pc:spChg chg="add mod">
          <ac:chgData name="Jordan May Von Eggers" userId="2bcc5b33-6bd2-4559-ac12-5178b17ae4b3" providerId="ADAL" clId="{91E6F65D-43EA-244F-BFB3-B2FF887E1BE1}" dt="2024-10-23T22:29:21.452" v="1966" actId="1076"/>
          <ac:spMkLst>
            <pc:docMk/>
            <pc:sldMk cId="3847600616" sldId="285"/>
            <ac:spMk id="282" creationId="{B69A0F38-862E-E54D-A2D2-905EEBCEC296}"/>
          </ac:spMkLst>
        </pc:spChg>
        <pc:spChg chg="add mod">
          <ac:chgData name="Jordan May Von Eggers" userId="2bcc5b33-6bd2-4559-ac12-5178b17ae4b3" providerId="ADAL" clId="{91E6F65D-43EA-244F-BFB3-B2FF887E1BE1}" dt="2024-10-23T22:28:04.412" v="1930" actId="1076"/>
          <ac:spMkLst>
            <pc:docMk/>
            <pc:sldMk cId="3847600616" sldId="285"/>
            <ac:spMk id="283" creationId="{1F9948FC-A248-497E-775E-B155D5DEEA05}"/>
          </ac:spMkLst>
        </pc:spChg>
        <pc:spChg chg="add mod">
          <ac:chgData name="Jordan May Von Eggers" userId="2bcc5b33-6bd2-4559-ac12-5178b17ae4b3" providerId="ADAL" clId="{91E6F65D-43EA-244F-BFB3-B2FF887E1BE1}" dt="2024-10-23T22:27:55.879" v="1925" actId="1076"/>
          <ac:spMkLst>
            <pc:docMk/>
            <pc:sldMk cId="3847600616" sldId="285"/>
            <ac:spMk id="284" creationId="{5708F6F9-58AF-349A-0E22-B29B9991B547}"/>
          </ac:spMkLst>
        </pc:spChg>
        <pc:spChg chg="add mod">
          <ac:chgData name="Jordan May Von Eggers" userId="2bcc5b33-6bd2-4559-ac12-5178b17ae4b3" providerId="ADAL" clId="{91E6F65D-43EA-244F-BFB3-B2FF887E1BE1}" dt="2024-10-23T22:29:10.502" v="1961" actId="1076"/>
          <ac:spMkLst>
            <pc:docMk/>
            <pc:sldMk cId="3847600616" sldId="285"/>
            <ac:spMk id="285" creationId="{2799328D-6305-3967-EB59-41082F177AF4}"/>
          </ac:spMkLst>
        </pc:spChg>
        <pc:spChg chg="add mod">
          <ac:chgData name="Jordan May Von Eggers" userId="2bcc5b33-6bd2-4559-ac12-5178b17ae4b3" providerId="ADAL" clId="{91E6F65D-43EA-244F-BFB3-B2FF887E1BE1}" dt="2024-10-23T22:29:13.346" v="1962" actId="1076"/>
          <ac:spMkLst>
            <pc:docMk/>
            <pc:sldMk cId="3847600616" sldId="285"/>
            <ac:spMk id="286" creationId="{084ED8A4-BFD8-7111-15BB-12A8ECE3770A}"/>
          </ac:spMkLst>
        </pc:spChg>
        <pc:spChg chg="add mod">
          <ac:chgData name="Jordan May Von Eggers" userId="2bcc5b33-6bd2-4559-ac12-5178b17ae4b3" providerId="ADAL" clId="{91E6F65D-43EA-244F-BFB3-B2FF887E1BE1}" dt="2024-10-23T22:29:28.126" v="1968" actId="1076"/>
          <ac:spMkLst>
            <pc:docMk/>
            <pc:sldMk cId="3847600616" sldId="285"/>
            <ac:spMk id="287" creationId="{3751A268-F4D2-4865-83AF-A7FC35759AD6}"/>
          </ac:spMkLst>
        </pc:spChg>
        <pc:spChg chg="add mod">
          <ac:chgData name="Jordan May Von Eggers" userId="2bcc5b33-6bd2-4559-ac12-5178b17ae4b3" providerId="ADAL" clId="{91E6F65D-43EA-244F-BFB3-B2FF887E1BE1}" dt="2024-10-23T22:29:23.063" v="1967" actId="1076"/>
          <ac:spMkLst>
            <pc:docMk/>
            <pc:sldMk cId="3847600616" sldId="285"/>
            <ac:spMk id="288" creationId="{9B018085-1664-61AE-BC25-5F1C19BA2AF9}"/>
          </ac:spMkLst>
        </pc:spChg>
        <pc:spChg chg="add mod">
          <ac:chgData name="Jordan May Von Eggers" userId="2bcc5b33-6bd2-4559-ac12-5178b17ae4b3" providerId="ADAL" clId="{91E6F65D-43EA-244F-BFB3-B2FF887E1BE1}" dt="2024-10-23T22:29:09.140" v="1960" actId="1076"/>
          <ac:spMkLst>
            <pc:docMk/>
            <pc:sldMk cId="3847600616" sldId="285"/>
            <ac:spMk id="289" creationId="{D146CC3B-9DF8-D8CF-2CDC-7DFE6F935B63}"/>
          </ac:spMkLst>
        </pc:spChg>
        <pc:spChg chg="add mod">
          <ac:chgData name="Jordan May Von Eggers" userId="2bcc5b33-6bd2-4559-ac12-5178b17ae4b3" providerId="ADAL" clId="{91E6F65D-43EA-244F-BFB3-B2FF887E1BE1}" dt="2024-10-23T22:29:34.397" v="1972" actId="1076"/>
          <ac:spMkLst>
            <pc:docMk/>
            <pc:sldMk cId="3847600616" sldId="285"/>
            <ac:spMk id="290" creationId="{759C7DF6-339F-4EA0-30B1-09E9D2966EDA}"/>
          </ac:spMkLst>
        </pc:spChg>
        <pc:spChg chg="add mod">
          <ac:chgData name="Jordan May Von Eggers" userId="2bcc5b33-6bd2-4559-ac12-5178b17ae4b3" providerId="ADAL" clId="{91E6F65D-43EA-244F-BFB3-B2FF887E1BE1}" dt="2024-10-23T22:29:38.133" v="1974" actId="1076"/>
          <ac:spMkLst>
            <pc:docMk/>
            <pc:sldMk cId="3847600616" sldId="285"/>
            <ac:spMk id="291" creationId="{4D61EFA6-3F4F-1749-EADE-E78EEE7B7674}"/>
          </ac:spMkLst>
        </pc:spChg>
        <pc:spChg chg="add mod">
          <ac:chgData name="Jordan May Von Eggers" userId="2bcc5b33-6bd2-4559-ac12-5178b17ae4b3" providerId="ADAL" clId="{91E6F65D-43EA-244F-BFB3-B2FF887E1BE1}" dt="2024-10-23T22:29:41.229" v="1976" actId="1076"/>
          <ac:spMkLst>
            <pc:docMk/>
            <pc:sldMk cId="3847600616" sldId="285"/>
            <ac:spMk id="292" creationId="{6034CEBD-F1F3-0AF0-7F32-8182E666B656}"/>
          </ac:spMkLst>
        </pc:spChg>
        <pc:spChg chg="add mod">
          <ac:chgData name="Jordan May Von Eggers" userId="2bcc5b33-6bd2-4559-ac12-5178b17ae4b3" providerId="ADAL" clId="{91E6F65D-43EA-244F-BFB3-B2FF887E1BE1}" dt="2024-10-23T22:29:44.247" v="1978" actId="1076"/>
          <ac:spMkLst>
            <pc:docMk/>
            <pc:sldMk cId="3847600616" sldId="285"/>
            <ac:spMk id="293" creationId="{738B776F-DAE1-5260-66EB-7C114808F82D}"/>
          </ac:spMkLst>
        </pc:spChg>
      </pc:sldChg>
      <pc:sldChg chg="addSp delSp modSp new mod">
        <pc:chgData name="Jordan May Von Eggers" userId="2bcc5b33-6bd2-4559-ac12-5178b17ae4b3" providerId="ADAL" clId="{91E6F65D-43EA-244F-BFB3-B2FF887E1BE1}" dt="2024-10-23T22:43:59.271" v="2040" actId="14100"/>
        <pc:sldMkLst>
          <pc:docMk/>
          <pc:sldMk cId="3616923995" sldId="286"/>
        </pc:sldMkLst>
        <pc:spChg chg="del">
          <ac:chgData name="Jordan May Von Eggers" userId="2bcc5b33-6bd2-4559-ac12-5178b17ae4b3" providerId="ADAL" clId="{91E6F65D-43EA-244F-BFB3-B2FF887E1BE1}" dt="2024-10-23T22:43:21.526" v="1986" actId="478"/>
          <ac:spMkLst>
            <pc:docMk/>
            <pc:sldMk cId="3616923995" sldId="286"/>
            <ac:spMk id="2" creationId="{2FB9D281-6D8D-F3AC-FFF7-029B20433373}"/>
          </ac:spMkLst>
        </pc:spChg>
        <pc:spChg chg="del">
          <ac:chgData name="Jordan May Von Eggers" userId="2bcc5b33-6bd2-4559-ac12-5178b17ae4b3" providerId="ADAL" clId="{91E6F65D-43EA-244F-BFB3-B2FF887E1BE1}" dt="2024-10-23T22:43:19.551" v="1985"/>
          <ac:spMkLst>
            <pc:docMk/>
            <pc:sldMk cId="3616923995" sldId="286"/>
            <ac:spMk id="3" creationId="{6974E7AD-58BB-6F94-9341-1F99CC7C3840}"/>
          </ac:spMkLst>
        </pc:spChg>
        <pc:spChg chg="add mod">
          <ac:chgData name="Jordan May Von Eggers" userId="2bcc5b33-6bd2-4559-ac12-5178b17ae4b3" providerId="ADAL" clId="{91E6F65D-43EA-244F-BFB3-B2FF887E1BE1}" dt="2024-10-23T22:43:59.271" v="2040" actId="14100"/>
          <ac:spMkLst>
            <pc:docMk/>
            <pc:sldMk cId="3616923995" sldId="286"/>
            <ac:spMk id="6" creationId="{FE510885-72C2-AEC0-89FD-494170D94B33}"/>
          </ac:spMkLst>
        </pc:spChg>
        <pc:picChg chg="add mod">
          <ac:chgData name="Jordan May Von Eggers" userId="2bcc5b33-6bd2-4559-ac12-5178b17ae4b3" providerId="ADAL" clId="{91E6F65D-43EA-244F-BFB3-B2FF887E1BE1}" dt="2024-10-23T22:43:28.894" v="1992" actId="1076"/>
          <ac:picMkLst>
            <pc:docMk/>
            <pc:sldMk cId="3616923995" sldId="286"/>
            <ac:picMk id="5" creationId="{6B185065-200A-9078-94C4-1BC57DD7029F}"/>
          </ac:picMkLst>
        </pc:picChg>
      </pc:sldChg>
      <pc:sldChg chg="modSp add mod">
        <pc:chgData name="Jordan May Von Eggers" userId="2bcc5b33-6bd2-4559-ac12-5178b17ae4b3" providerId="ADAL" clId="{91E6F65D-43EA-244F-BFB3-B2FF887E1BE1}" dt="2024-10-23T22:53:41.893" v="2103" actId="20577"/>
        <pc:sldMkLst>
          <pc:docMk/>
          <pc:sldMk cId="917371588" sldId="287"/>
        </pc:sldMkLst>
        <pc:spChg chg="mod">
          <ac:chgData name="Jordan May Von Eggers" userId="2bcc5b33-6bd2-4559-ac12-5178b17ae4b3" providerId="ADAL" clId="{91E6F65D-43EA-244F-BFB3-B2FF887E1BE1}" dt="2024-10-23T22:53:41.893" v="2103" actId="20577"/>
          <ac:spMkLst>
            <pc:docMk/>
            <pc:sldMk cId="917371588" sldId="287"/>
            <ac:spMk id="3" creationId="{836359E9-5FD7-6141-B793-8787D951E478}"/>
          </ac:spMkLst>
        </pc:spChg>
      </pc:sldChg>
      <pc:sldChg chg="addSp delSp modSp add mod">
        <pc:chgData name="Jordan May Von Eggers" userId="2bcc5b33-6bd2-4559-ac12-5178b17ae4b3" providerId="ADAL" clId="{91E6F65D-43EA-244F-BFB3-B2FF887E1BE1}" dt="2024-10-24T18:12:38.243" v="2206" actId="962"/>
        <pc:sldMkLst>
          <pc:docMk/>
          <pc:sldMk cId="120368234" sldId="288"/>
        </pc:sldMkLst>
        <pc:spChg chg="mod">
          <ac:chgData name="Jordan May Von Eggers" userId="2bcc5b33-6bd2-4559-ac12-5178b17ae4b3" providerId="ADAL" clId="{91E6F65D-43EA-244F-BFB3-B2FF887E1BE1}" dt="2024-10-24T18:11:26.122" v="2171" actId="20577"/>
          <ac:spMkLst>
            <pc:docMk/>
            <pc:sldMk cId="120368234" sldId="288"/>
            <ac:spMk id="10" creationId="{C2325F70-2950-1597-87DA-9276D7295C94}"/>
          </ac:spMkLst>
        </pc:spChg>
        <pc:picChg chg="add mod">
          <ac:chgData name="Jordan May Von Eggers" userId="2bcc5b33-6bd2-4559-ac12-5178b17ae4b3" providerId="ADAL" clId="{91E6F65D-43EA-244F-BFB3-B2FF887E1BE1}" dt="2024-10-24T18:12:38.243" v="2206" actId="962"/>
          <ac:picMkLst>
            <pc:docMk/>
            <pc:sldMk cId="120368234" sldId="288"/>
            <ac:picMk id="3" creationId="{246BE70D-19C8-96B5-C907-935B7AE5C6CF}"/>
          </ac:picMkLst>
        </pc:picChg>
        <pc:picChg chg="del">
          <ac:chgData name="Jordan May Von Eggers" userId="2bcc5b33-6bd2-4559-ac12-5178b17ae4b3" providerId="ADAL" clId="{91E6F65D-43EA-244F-BFB3-B2FF887E1BE1}" dt="2024-10-24T18:11:23.765" v="2170" actId="478"/>
          <ac:picMkLst>
            <pc:docMk/>
            <pc:sldMk cId="120368234" sldId="288"/>
            <ac:picMk id="14" creationId="{71B43180-33D6-3F1B-9EE2-3FC839676EEA}"/>
          </ac:picMkLst>
        </pc:picChg>
      </pc:sldChg>
      <pc:sldChg chg="addSp delSp modSp add mod">
        <pc:chgData name="Jordan May Von Eggers" userId="2bcc5b33-6bd2-4559-ac12-5178b17ae4b3" providerId="ADAL" clId="{91E6F65D-43EA-244F-BFB3-B2FF887E1BE1}" dt="2024-10-24T18:13:57.820" v="2225" actId="1076"/>
        <pc:sldMkLst>
          <pc:docMk/>
          <pc:sldMk cId="980312341" sldId="289"/>
        </pc:sldMkLst>
        <pc:spChg chg="mod">
          <ac:chgData name="Jordan May Von Eggers" userId="2bcc5b33-6bd2-4559-ac12-5178b17ae4b3" providerId="ADAL" clId="{91E6F65D-43EA-244F-BFB3-B2FF887E1BE1}" dt="2024-10-24T18:11:28.509" v="2172" actId="20577"/>
          <ac:spMkLst>
            <pc:docMk/>
            <pc:sldMk cId="980312341" sldId="289"/>
            <ac:spMk id="10" creationId="{0850609F-155C-69A7-50E4-1E125FC267EF}"/>
          </ac:spMkLst>
        </pc:spChg>
        <pc:picChg chg="add mod">
          <ac:chgData name="Jordan May Von Eggers" userId="2bcc5b33-6bd2-4559-ac12-5178b17ae4b3" providerId="ADAL" clId="{91E6F65D-43EA-244F-BFB3-B2FF887E1BE1}" dt="2024-10-24T18:13:57.820" v="2225" actId="1076"/>
          <ac:picMkLst>
            <pc:docMk/>
            <pc:sldMk cId="980312341" sldId="289"/>
            <ac:picMk id="3" creationId="{27625C7F-98B5-5D3D-C5A6-F65A190019BA}"/>
          </ac:picMkLst>
        </pc:picChg>
        <pc:picChg chg="add mod">
          <ac:chgData name="Jordan May Von Eggers" userId="2bcc5b33-6bd2-4559-ac12-5178b17ae4b3" providerId="ADAL" clId="{91E6F65D-43EA-244F-BFB3-B2FF887E1BE1}" dt="2024-10-24T18:13:57.820" v="2225" actId="1076"/>
          <ac:picMkLst>
            <pc:docMk/>
            <pc:sldMk cId="980312341" sldId="289"/>
            <ac:picMk id="5" creationId="{29C8DCBC-52D3-51B6-89D6-502B56E696C1}"/>
          </ac:picMkLst>
        </pc:picChg>
        <pc:picChg chg="mod">
          <ac:chgData name="Jordan May Von Eggers" userId="2bcc5b33-6bd2-4559-ac12-5178b17ae4b3" providerId="ADAL" clId="{91E6F65D-43EA-244F-BFB3-B2FF887E1BE1}" dt="2024-10-24T18:13:53.362" v="2222" actId="1076"/>
          <ac:picMkLst>
            <pc:docMk/>
            <pc:sldMk cId="980312341" sldId="289"/>
            <ac:picMk id="8" creationId="{C7D93BB8-DE45-1EBD-037E-34F19F80EF43}"/>
          </ac:picMkLst>
        </pc:picChg>
        <pc:picChg chg="del">
          <ac:chgData name="Jordan May Von Eggers" userId="2bcc5b33-6bd2-4559-ac12-5178b17ae4b3" providerId="ADAL" clId="{91E6F65D-43EA-244F-BFB3-B2FF887E1BE1}" dt="2024-10-24T18:11:32.015" v="2175" actId="478"/>
          <ac:picMkLst>
            <pc:docMk/>
            <pc:sldMk cId="980312341" sldId="289"/>
            <ac:picMk id="12" creationId="{E468D3A6-3E48-B3B0-096E-D27CDF3F259A}"/>
          </ac:picMkLst>
        </pc:picChg>
        <pc:picChg chg="del">
          <ac:chgData name="Jordan May Von Eggers" userId="2bcc5b33-6bd2-4559-ac12-5178b17ae4b3" providerId="ADAL" clId="{91E6F65D-43EA-244F-BFB3-B2FF887E1BE1}" dt="2024-10-24T18:11:31.639" v="2174" actId="478"/>
          <ac:picMkLst>
            <pc:docMk/>
            <pc:sldMk cId="980312341" sldId="289"/>
            <ac:picMk id="14" creationId="{E29FC4A7-0A81-8068-8D6D-9C4ADC5B1A35}"/>
          </ac:picMkLst>
        </pc:picChg>
      </pc:sldChg>
      <pc:sldChg chg="addSp delSp modSp add mod">
        <pc:chgData name="Jordan May Von Eggers" userId="2bcc5b33-6bd2-4559-ac12-5178b17ae4b3" providerId="ADAL" clId="{91E6F65D-43EA-244F-BFB3-B2FF887E1BE1}" dt="2024-10-24T18:14:09.668" v="2230" actId="1076"/>
        <pc:sldMkLst>
          <pc:docMk/>
          <pc:sldMk cId="1827122049" sldId="290"/>
        </pc:sldMkLst>
        <pc:spChg chg="mod">
          <ac:chgData name="Jordan May Von Eggers" userId="2bcc5b33-6bd2-4559-ac12-5178b17ae4b3" providerId="ADAL" clId="{91E6F65D-43EA-244F-BFB3-B2FF887E1BE1}" dt="2024-10-24T18:11:35.003" v="2176" actId="20577"/>
          <ac:spMkLst>
            <pc:docMk/>
            <pc:sldMk cId="1827122049" sldId="290"/>
            <ac:spMk id="10" creationId="{12FD9E1C-8875-5B6F-3471-C0B81122BB35}"/>
          </ac:spMkLst>
        </pc:spChg>
        <pc:picChg chg="del">
          <ac:chgData name="Jordan May Von Eggers" userId="2bcc5b33-6bd2-4559-ac12-5178b17ae4b3" providerId="ADAL" clId="{91E6F65D-43EA-244F-BFB3-B2FF887E1BE1}" dt="2024-10-24T18:11:30.486" v="2173" actId="478"/>
          <ac:picMkLst>
            <pc:docMk/>
            <pc:sldMk cId="1827122049" sldId="290"/>
            <ac:picMk id="3" creationId="{30E547CD-BAA1-1AAD-C505-B5FE3B3CB71A}"/>
          </ac:picMkLst>
        </pc:picChg>
        <pc:picChg chg="add del mod">
          <ac:chgData name="Jordan May Von Eggers" userId="2bcc5b33-6bd2-4559-ac12-5178b17ae4b3" providerId="ADAL" clId="{91E6F65D-43EA-244F-BFB3-B2FF887E1BE1}" dt="2024-10-24T18:13:32.869" v="2214" actId="478"/>
          <ac:picMkLst>
            <pc:docMk/>
            <pc:sldMk cId="1827122049" sldId="290"/>
            <ac:picMk id="4" creationId="{850E6841-E153-C819-8E0B-284D1FF06BC9}"/>
          </ac:picMkLst>
        </pc:picChg>
        <pc:picChg chg="add mod">
          <ac:chgData name="Jordan May Von Eggers" userId="2bcc5b33-6bd2-4559-ac12-5178b17ae4b3" providerId="ADAL" clId="{91E6F65D-43EA-244F-BFB3-B2FF887E1BE1}" dt="2024-10-24T18:14:09.668" v="2230" actId="1076"/>
          <ac:picMkLst>
            <pc:docMk/>
            <pc:sldMk cId="1827122049" sldId="290"/>
            <ac:picMk id="6" creationId="{28127AAA-952F-7EE9-FCE5-2345174B116F}"/>
          </ac:picMkLst>
        </pc:picChg>
      </pc:sldChg>
      <pc:sldChg chg="addSp delSp modSp add mod">
        <pc:chgData name="Jordan May Von Eggers" userId="2bcc5b33-6bd2-4559-ac12-5178b17ae4b3" providerId="ADAL" clId="{91E6F65D-43EA-244F-BFB3-B2FF887E1BE1}" dt="2024-10-24T18:14:26.972" v="2239" actId="1076"/>
        <pc:sldMkLst>
          <pc:docMk/>
          <pc:sldMk cId="2092852975" sldId="291"/>
        </pc:sldMkLst>
        <pc:spChg chg="mod">
          <ac:chgData name="Jordan May Von Eggers" userId="2bcc5b33-6bd2-4559-ac12-5178b17ae4b3" providerId="ADAL" clId="{91E6F65D-43EA-244F-BFB3-B2FF887E1BE1}" dt="2024-10-24T18:11:17.001" v="2166" actId="20577"/>
          <ac:spMkLst>
            <pc:docMk/>
            <pc:sldMk cId="2092852975" sldId="291"/>
            <ac:spMk id="10" creationId="{8CF918C0-5120-F31F-953B-C4E95455DDE8}"/>
          </ac:spMkLst>
        </pc:spChg>
        <pc:picChg chg="del">
          <ac:chgData name="Jordan May Von Eggers" userId="2bcc5b33-6bd2-4559-ac12-5178b17ae4b3" providerId="ADAL" clId="{91E6F65D-43EA-244F-BFB3-B2FF887E1BE1}" dt="2024-10-24T18:11:20.623" v="2168" actId="478"/>
          <ac:picMkLst>
            <pc:docMk/>
            <pc:sldMk cId="2092852975" sldId="291"/>
            <ac:picMk id="3" creationId="{22B93E06-C7AC-5C03-7B7C-C70A821AEA98}"/>
          </ac:picMkLst>
        </pc:picChg>
        <pc:picChg chg="add del mod">
          <ac:chgData name="Jordan May Von Eggers" userId="2bcc5b33-6bd2-4559-ac12-5178b17ae4b3" providerId="ADAL" clId="{91E6F65D-43EA-244F-BFB3-B2FF887E1BE1}" dt="2024-10-24T18:12:14.119" v="2190" actId="478"/>
          <ac:picMkLst>
            <pc:docMk/>
            <pc:sldMk cId="2092852975" sldId="291"/>
            <ac:picMk id="4" creationId="{41D063B8-064E-D747-82DB-AF4C0FD36F25}"/>
          </ac:picMkLst>
        </pc:picChg>
        <pc:picChg chg="del">
          <ac:chgData name="Jordan May Von Eggers" userId="2bcc5b33-6bd2-4559-ac12-5178b17ae4b3" providerId="ADAL" clId="{91E6F65D-43EA-244F-BFB3-B2FF887E1BE1}" dt="2024-10-24T18:11:22.145" v="2169" actId="478"/>
          <ac:picMkLst>
            <pc:docMk/>
            <pc:sldMk cId="2092852975" sldId="291"/>
            <ac:picMk id="5" creationId="{95F690E9-2837-D8FD-9C03-A27F1065DA1A}"/>
          </ac:picMkLst>
        </pc:picChg>
        <pc:picChg chg="add del mod">
          <ac:chgData name="Jordan May Von Eggers" userId="2bcc5b33-6bd2-4559-ac12-5178b17ae4b3" providerId="ADAL" clId="{91E6F65D-43EA-244F-BFB3-B2FF887E1BE1}" dt="2024-10-24T18:12:06.350" v="2189" actId="478"/>
          <ac:picMkLst>
            <pc:docMk/>
            <pc:sldMk cId="2092852975" sldId="291"/>
            <ac:picMk id="7" creationId="{CB8CB082-7726-A3AA-C012-DF6CF6E4FA91}"/>
          </ac:picMkLst>
        </pc:picChg>
        <pc:picChg chg="mod">
          <ac:chgData name="Jordan May Von Eggers" userId="2bcc5b33-6bd2-4559-ac12-5178b17ae4b3" providerId="ADAL" clId="{91E6F65D-43EA-244F-BFB3-B2FF887E1BE1}" dt="2024-10-24T18:14:26.972" v="2239" actId="1076"/>
          <ac:picMkLst>
            <pc:docMk/>
            <pc:sldMk cId="2092852975" sldId="291"/>
            <ac:picMk id="8" creationId="{7016ECD0-CD66-2BE2-73B2-EE0B4A25D574}"/>
          </ac:picMkLst>
        </pc:picChg>
        <pc:picChg chg="add del mod">
          <ac:chgData name="Jordan May Von Eggers" userId="2bcc5b33-6bd2-4559-ac12-5178b17ae4b3" providerId="ADAL" clId="{91E6F65D-43EA-244F-BFB3-B2FF887E1BE1}" dt="2024-10-24T18:13:31.194" v="2212" actId="478"/>
          <ac:picMkLst>
            <pc:docMk/>
            <pc:sldMk cId="2092852975" sldId="291"/>
            <ac:picMk id="11" creationId="{12234BF7-6B21-AEBB-5C81-3FAE86B23FBA}"/>
          </ac:picMkLst>
        </pc:picChg>
        <pc:picChg chg="add del mod">
          <ac:chgData name="Jordan May Von Eggers" userId="2bcc5b33-6bd2-4559-ac12-5178b17ae4b3" providerId="ADAL" clId="{91E6F65D-43EA-244F-BFB3-B2FF887E1BE1}" dt="2024-10-24T18:13:31.500" v="2213" actId="478"/>
          <ac:picMkLst>
            <pc:docMk/>
            <pc:sldMk cId="2092852975" sldId="291"/>
            <ac:picMk id="13" creationId="{C8597494-B162-D3DA-2CD0-0FF576137073}"/>
          </ac:picMkLst>
        </pc:picChg>
        <pc:picChg chg="add mod">
          <ac:chgData name="Jordan May Von Eggers" userId="2bcc5b33-6bd2-4559-ac12-5178b17ae4b3" providerId="ADAL" clId="{91E6F65D-43EA-244F-BFB3-B2FF887E1BE1}" dt="2024-10-24T18:14:25.262" v="2238" actId="1076"/>
          <ac:picMkLst>
            <pc:docMk/>
            <pc:sldMk cId="2092852975" sldId="291"/>
            <ac:picMk id="15" creationId="{1AD71FAF-AADA-6E94-05AE-B8005188FAB8}"/>
          </ac:picMkLst>
        </pc:picChg>
        <pc:picChg chg="add mod">
          <ac:chgData name="Jordan May Von Eggers" userId="2bcc5b33-6bd2-4559-ac12-5178b17ae4b3" providerId="ADAL" clId="{91E6F65D-43EA-244F-BFB3-B2FF887E1BE1}" dt="2024-10-24T18:14:22.029" v="2237" actId="1076"/>
          <ac:picMkLst>
            <pc:docMk/>
            <pc:sldMk cId="2092852975" sldId="291"/>
            <ac:picMk id="17" creationId="{893E6D01-2EB8-B996-E4EE-474B93053095}"/>
          </ac:picMkLst>
        </pc:picChg>
      </pc:sldChg>
      <pc:sldChg chg="addSp delSp modSp new mod">
        <pc:chgData name="Jordan May Von Eggers" userId="2bcc5b33-6bd2-4559-ac12-5178b17ae4b3" providerId="ADAL" clId="{91E6F65D-43EA-244F-BFB3-B2FF887E1BE1}" dt="2024-10-24T18:51:42.909" v="2370" actId="14100"/>
        <pc:sldMkLst>
          <pc:docMk/>
          <pc:sldMk cId="400765802" sldId="292"/>
        </pc:sldMkLst>
        <pc:spChg chg="del">
          <ac:chgData name="Jordan May Von Eggers" userId="2bcc5b33-6bd2-4559-ac12-5178b17ae4b3" providerId="ADAL" clId="{91E6F65D-43EA-244F-BFB3-B2FF887E1BE1}" dt="2024-10-24T18:51:04.712" v="2285" actId="478"/>
          <ac:spMkLst>
            <pc:docMk/>
            <pc:sldMk cId="400765802" sldId="292"/>
            <ac:spMk id="2" creationId="{86E80CDA-479A-0284-88DC-CBFBA98430CA}"/>
          </ac:spMkLst>
        </pc:spChg>
        <pc:spChg chg="del">
          <ac:chgData name="Jordan May Von Eggers" userId="2bcc5b33-6bd2-4559-ac12-5178b17ae4b3" providerId="ADAL" clId="{91E6F65D-43EA-244F-BFB3-B2FF887E1BE1}" dt="2024-10-24T18:51:02.258" v="2284"/>
          <ac:spMkLst>
            <pc:docMk/>
            <pc:sldMk cId="400765802" sldId="292"/>
            <ac:spMk id="3" creationId="{CBB9A383-A0EC-AAE4-E002-22E3464907AF}"/>
          </ac:spMkLst>
        </pc:spChg>
        <pc:spChg chg="add mod">
          <ac:chgData name="Jordan May Von Eggers" userId="2bcc5b33-6bd2-4559-ac12-5178b17ae4b3" providerId="ADAL" clId="{91E6F65D-43EA-244F-BFB3-B2FF887E1BE1}" dt="2024-10-24T18:51:42.909" v="2370" actId="14100"/>
          <ac:spMkLst>
            <pc:docMk/>
            <pc:sldMk cId="400765802" sldId="292"/>
            <ac:spMk id="6" creationId="{B6147538-A405-7DDF-C318-2DEC231E602D}"/>
          </ac:spMkLst>
        </pc:spChg>
        <pc:picChg chg="add mod">
          <ac:chgData name="Jordan May Von Eggers" userId="2bcc5b33-6bd2-4559-ac12-5178b17ae4b3" providerId="ADAL" clId="{91E6F65D-43EA-244F-BFB3-B2FF887E1BE1}" dt="2024-10-24T18:51:16.777" v="2292" actId="1076"/>
          <ac:picMkLst>
            <pc:docMk/>
            <pc:sldMk cId="400765802" sldId="292"/>
            <ac:picMk id="5" creationId="{9A270FDA-704A-FB25-E44B-367F8EF06791}"/>
          </ac:picMkLst>
        </pc:picChg>
      </pc:sldChg>
      <pc:sldChg chg="addSp delSp modSp new mod modNotesTx">
        <pc:chgData name="Jordan May Von Eggers" userId="2bcc5b33-6bd2-4559-ac12-5178b17ae4b3" providerId="ADAL" clId="{91E6F65D-43EA-244F-BFB3-B2FF887E1BE1}" dt="2024-10-24T19:14:57.024" v="2547" actId="14100"/>
        <pc:sldMkLst>
          <pc:docMk/>
          <pc:sldMk cId="3274856357" sldId="293"/>
        </pc:sldMkLst>
        <pc:spChg chg="add del mod">
          <ac:chgData name="Jordan May Von Eggers" userId="2bcc5b33-6bd2-4559-ac12-5178b17ae4b3" providerId="ADAL" clId="{91E6F65D-43EA-244F-BFB3-B2FF887E1BE1}" dt="2024-10-24T19:13:54.557" v="2498" actId="478"/>
          <ac:spMkLst>
            <pc:docMk/>
            <pc:sldMk cId="3274856357" sldId="293"/>
            <ac:spMk id="4" creationId="{39DBCBB5-87F9-C6F6-995E-E816D03A6962}"/>
          </ac:spMkLst>
        </pc:spChg>
        <pc:spChg chg="add mod">
          <ac:chgData name="Jordan May Von Eggers" userId="2bcc5b33-6bd2-4559-ac12-5178b17ae4b3" providerId="ADAL" clId="{91E6F65D-43EA-244F-BFB3-B2FF887E1BE1}" dt="2024-10-24T19:14:40.474" v="2525" actId="1076"/>
          <ac:spMkLst>
            <pc:docMk/>
            <pc:sldMk cId="3274856357" sldId="293"/>
            <ac:spMk id="19" creationId="{3BAEBFE1-4B7A-F97F-88B8-0C639CE6C792}"/>
          </ac:spMkLst>
        </pc:spChg>
        <pc:spChg chg="add mod">
          <ac:chgData name="Jordan May Von Eggers" userId="2bcc5b33-6bd2-4559-ac12-5178b17ae4b3" providerId="ADAL" clId="{91E6F65D-43EA-244F-BFB3-B2FF887E1BE1}" dt="2024-10-24T19:14:57.024" v="2547" actId="14100"/>
          <ac:spMkLst>
            <pc:docMk/>
            <pc:sldMk cId="3274856357" sldId="293"/>
            <ac:spMk id="20" creationId="{54089E32-2690-24E2-482A-1B427EB408F8}"/>
          </ac:spMkLst>
        </pc:spChg>
        <pc:picChg chg="add del mod">
          <ac:chgData name="Jordan May Von Eggers" userId="2bcc5b33-6bd2-4559-ac12-5178b17ae4b3" providerId="ADAL" clId="{91E6F65D-43EA-244F-BFB3-B2FF887E1BE1}" dt="2024-10-24T19:08:12.559" v="2465" actId="478"/>
          <ac:picMkLst>
            <pc:docMk/>
            <pc:sldMk cId="3274856357" sldId="293"/>
            <ac:picMk id="3" creationId="{1F4627E1-CC92-455F-E843-8C73FEB5C0F2}"/>
          </ac:picMkLst>
        </pc:picChg>
        <pc:picChg chg="add del mod">
          <ac:chgData name="Jordan May Von Eggers" userId="2bcc5b33-6bd2-4559-ac12-5178b17ae4b3" providerId="ADAL" clId="{91E6F65D-43EA-244F-BFB3-B2FF887E1BE1}" dt="2024-10-24T19:05:05.465" v="2464" actId="478"/>
          <ac:picMkLst>
            <pc:docMk/>
            <pc:sldMk cId="3274856357" sldId="293"/>
            <ac:picMk id="6" creationId="{03A313CD-2677-DF26-87A1-232214C4E52B}"/>
          </ac:picMkLst>
        </pc:picChg>
        <pc:picChg chg="add del mod">
          <ac:chgData name="Jordan May Von Eggers" userId="2bcc5b33-6bd2-4559-ac12-5178b17ae4b3" providerId="ADAL" clId="{91E6F65D-43EA-244F-BFB3-B2FF887E1BE1}" dt="2024-10-24T19:09:15.421" v="2482" actId="478"/>
          <ac:picMkLst>
            <pc:docMk/>
            <pc:sldMk cId="3274856357" sldId="293"/>
            <ac:picMk id="8" creationId="{88C875B0-8A85-6D19-BCA6-C377258E31BF}"/>
          </ac:picMkLst>
        </pc:picChg>
        <pc:picChg chg="add del mod">
          <ac:chgData name="Jordan May Von Eggers" userId="2bcc5b33-6bd2-4559-ac12-5178b17ae4b3" providerId="ADAL" clId="{91E6F65D-43EA-244F-BFB3-B2FF887E1BE1}" dt="2024-10-24T19:09:14.957" v="2481" actId="478"/>
          <ac:picMkLst>
            <pc:docMk/>
            <pc:sldMk cId="3274856357" sldId="293"/>
            <ac:picMk id="10" creationId="{A92BB5AC-DDCD-1C78-1456-DCFDB17B8C5F}"/>
          </ac:picMkLst>
        </pc:picChg>
        <pc:picChg chg="add del mod">
          <ac:chgData name="Jordan May Von Eggers" userId="2bcc5b33-6bd2-4559-ac12-5178b17ae4b3" providerId="ADAL" clId="{91E6F65D-43EA-244F-BFB3-B2FF887E1BE1}" dt="2024-10-24T19:13:31.437" v="2489" actId="478"/>
          <ac:picMkLst>
            <pc:docMk/>
            <pc:sldMk cId="3274856357" sldId="293"/>
            <ac:picMk id="12" creationId="{9651A7B7-D740-AA5D-0C3A-5844156A8E04}"/>
          </ac:picMkLst>
        </pc:picChg>
        <pc:picChg chg="add del mod">
          <ac:chgData name="Jordan May Von Eggers" userId="2bcc5b33-6bd2-4559-ac12-5178b17ae4b3" providerId="ADAL" clId="{91E6F65D-43EA-244F-BFB3-B2FF887E1BE1}" dt="2024-10-24T19:13:30.513" v="2488" actId="478"/>
          <ac:picMkLst>
            <pc:docMk/>
            <pc:sldMk cId="3274856357" sldId="293"/>
            <ac:picMk id="14" creationId="{CA733E77-AA77-1B9F-C888-57677689D823}"/>
          </ac:picMkLst>
        </pc:picChg>
        <pc:picChg chg="add mod">
          <ac:chgData name="Jordan May Von Eggers" userId="2bcc5b33-6bd2-4559-ac12-5178b17ae4b3" providerId="ADAL" clId="{91E6F65D-43EA-244F-BFB3-B2FF887E1BE1}" dt="2024-10-24T19:14:44.395" v="2527" actId="1076"/>
          <ac:picMkLst>
            <pc:docMk/>
            <pc:sldMk cId="3274856357" sldId="293"/>
            <ac:picMk id="16" creationId="{06126E6B-7BC3-D955-8D06-3429B827E08D}"/>
          </ac:picMkLst>
        </pc:picChg>
        <pc:picChg chg="add mod">
          <ac:chgData name="Jordan May Von Eggers" userId="2bcc5b33-6bd2-4559-ac12-5178b17ae4b3" providerId="ADAL" clId="{91E6F65D-43EA-244F-BFB3-B2FF887E1BE1}" dt="2024-10-24T19:14:41.354" v="2526" actId="1076"/>
          <ac:picMkLst>
            <pc:docMk/>
            <pc:sldMk cId="3274856357" sldId="293"/>
            <ac:picMk id="18" creationId="{B7E26161-6F68-505A-EAB5-90A37D203A89}"/>
          </ac:picMkLst>
        </pc:picChg>
      </pc:sldChg>
      <pc:sldChg chg="addSp delSp modSp new mod ord">
        <pc:chgData name="Jordan May Von Eggers" userId="2bcc5b33-6bd2-4559-ac12-5178b17ae4b3" providerId="ADAL" clId="{91E6F65D-43EA-244F-BFB3-B2FF887E1BE1}" dt="2024-10-24T19:42:32.106" v="2793" actId="20577"/>
        <pc:sldMkLst>
          <pc:docMk/>
          <pc:sldMk cId="1803688293" sldId="294"/>
        </pc:sldMkLst>
        <pc:spChg chg="add mod">
          <ac:chgData name="Jordan May Von Eggers" userId="2bcc5b33-6bd2-4559-ac12-5178b17ae4b3" providerId="ADAL" clId="{91E6F65D-43EA-244F-BFB3-B2FF887E1BE1}" dt="2024-10-24T19:42:32.106" v="2793" actId="20577"/>
          <ac:spMkLst>
            <pc:docMk/>
            <pc:sldMk cId="1803688293" sldId="294"/>
            <ac:spMk id="10" creationId="{6C40E204-BCE3-D9E3-FF46-143D381494AF}"/>
          </ac:spMkLst>
        </pc:spChg>
        <pc:picChg chg="add del mod">
          <ac:chgData name="Jordan May Von Eggers" userId="2bcc5b33-6bd2-4559-ac12-5178b17ae4b3" providerId="ADAL" clId="{91E6F65D-43EA-244F-BFB3-B2FF887E1BE1}" dt="2024-10-24T19:32:34.607" v="2636" actId="21"/>
          <ac:picMkLst>
            <pc:docMk/>
            <pc:sldMk cId="1803688293" sldId="294"/>
            <ac:picMk id="3" creationId="{F9BD0A22-4B4E-1819-2CCA-442E9864FDAC}"/>
          </ac:picMkLst>
        </pc:picChg>
        <pc:picChg chg="add del mod">
          <ac:chgData name="Jordan May Von Eggers" userId="2bcc5b33-6bd2-4559-ac12-5178b17ae4b3" providerId="ADAL" clId="{91E6F65D-43EA-244F-BFB3-B2FF887E1BE1}" dt="2024-10-24T19:35:40.975" v="2645" actId="478"/>
          <ac:picMkLst>
            <pc:docMk/>
            <pc:sldMk cId="1803688293" sldId="294"/>
            <ac:picMk id="5" creationId="{F11B9BB9-8BD1-0048-C5E6-F76CE9C89F71}"/>
          </ac:picMkLst>
        </pc:picChg>
        <pc:picChg chg="add del mod">
          <ac:chgData name="Jordan May Von Eggers" userId="2bcc5b33-6bd2-4559-ac12-5178b17ae4b3" providerId="ADAL" clId="{91E6F65D-43EA-244F-BFB3-B2FF887E1BE1}" dt="2024-10-24T19:40:22.463" v="2655" actId="478"/>
          <ac:picMkLst>
            <pc:docMk/>
            <pc:sldMk cId="1803688293" sldId="294"/>
            <ac:picMk id="7" creationId="{7DDBFF3C-2C88-0338-A560-8DD3EDC24DB7}"/>
          </ac:picMkLst>
        </pc:picChg>
        <pc:picChg chg="add mod">
          <ac:chgData name="Jordan May Von Eggers" userId="2bcc5b33-6bd2-4559-ac12-5178b17ae4b3" providerId="ADAL" clId="{91E6F65D-43EA-244F-BFB3-B2FF887E1BE1}" dt="2024-10-24T19:41:53.068" v="2676" actId="1076"/>
          <ac:picMkLst>
            <pc:docMk/>
            <pc:sldMk cId="1803688293" sldId="294"/>
            <ac:picMk id="9" creationId="{E2E848C6-89E0-E54D-152B-804D9AE41E6F}"/>
          </ac:picMkLst>
        </pc:picChg>
      </pc:sldChg>
      <pc:sldChg chg="addSp delSp modSp new mod ord">
        <pc:chgData name="Jordan May Von Eggers" userId="2bcc5b33-6bd2-4559-ac12-5178b17ae4b3" providerId="ADAL" clId="{91E6F65D-43EA-244F-BFB3-B2FF887E1BE1}" dt="2024-10-24T19:42:39.473" v="2797" actId="20577"/>
        <pc:sldMkLst>
          <pc:docMk/>
          <pc:sldMk cId="3937625252" sldId="295"/>
        </pc:sldMkLst>
        <pc:spChg chg="add mod">
          <ac:chgData name="Jordan May Von Eggers" userId="2bcc5b33-6bd2-4559-ac12-5178b17ae4b3" providerId="ADAL" clId="{91E6F65D-43EA-244F-BFB3-B2FF887E1BE1}" dt="2024-10-24T19:42:39.473" v="2797" actId="20577"/>
          <ac:spMkLst>
            <pc:docMk/>
            <pc:sldMk cId="3937625252" sldId="295"/>
            <ac:spMk id="7" creationId="{107A1428-8233-7DF3-5C9B-60405D4B83FE}"/>
          </ac:spMkLst>
        </pc:spChg>
        <pc:picChg chg="add del mod">
          <ac:chgData name="Jordan May Von Eggers" userId="2bcc5b33-6bd2-4559-ac12-5178b17ae4b3" providerId="ADAL" clId="{91E6F65D-43EA-244F-BFB3-B2FF887E1BE1}" dt="2024-10-24T19:35:38.366" v="2644" actId="478"/>
          <ac:picMkLst>
            <pc:docMk/>
            <pc:sldMk cId="3937625252" sldId="295"/>
            <ac:picMk id="2" creationId="{2BBFDBA9-70B8-5905-756B-FCC767116798}"/>
          </ac:picMkLst>
        </pc:picChg>
        <pc:picChg chg="add del mod">
          <ac:chgData name="Jordan May Von Eggers" userId="2bcc5b33-6bd2-4559-ac12-5178b17ae4b3" providerId="ADAL" clId="{91E6F65D-43EA-244F-BFB3-B2FF887E1BE1}" dt="2024-10-24T19:40:21.160" v="2654" actId="478"/>
          <ac:picMkLst>
            <pc:docMk/>
            <pc:sldMk cId="3937625252" sldId="295"/>
            <ac:picMk id="4" creationId="{F70D67B8-FE55-904D-2AA8-8F9EEB511D40}"/>
          </ac:picMkLst>
        </pc:picChg>
        <pc:picChg chg="add mod">
          <ac:chgData name="Jordan May Von Eggers" userId="2bcc5b33-6bd2-4559-ac12-5178b17ae4b3" providerId="ADAL" clId="{91E6F65D-43EA-244F-BFB3-B2FF887E1BE1}" dt="2024-10-24T19:41:54.798" v="2677" actId="1076"/>
          <ac:picMkLst>
            <pc:docMk/>
            <pc:sldMk cId="3937625252" sldId="295"/>
            <ac:picMk id="6" creationId="{9F79B25F-5D76-E3E2-C514-7830C6BAC4E4}"/>
          </ac:picMkLst>
        </pc:picChg>
      </pc:sldChg>
      <pc:sldChg chg="delSp modSp add mod">
        <pc:chgData name="Jordan May Von Eggers" userId="2bcc5b33-6bd2-4559-ac12-5178b17ae4b3" providerId="ADAL" clId="{91E6F65D-43EA-244F-BFB3-B2FF887E1BE1}" dt="2024-10-24T19:43:33.649" v="2805" actId="478"/>
        <pc:sldMkLst>
          <pc:docMk/>
          <pc:sldMk cId="3663272040" sldId="296"/>
        </pc:sldMkLst>
        <pc:spChg chg="mod">
          <ac:chgData name="Jordan May Von Eggers" userId="2bcc5b33-6bd2-4559-ac12-5178b17ae4b3" providerId="ADAL" clId="{91E6F65D-43EA-244F-BFB3-B2FF887E1BE1}" dt="2024-10-24T19:43:32.704" v="2804" actId="20577"/>
          <ac:spMkLst>
            <pc:docMk/>
            <pc:sldMk cId="3663272040" sldId="296"/>
            <ac:spMk id="7" creationId="{A8FC27C7-8E62-82EA-A312-AF2CFD4A933E}"/>
          </ac:spMkLst>
        </pc:spChg>
        <pc:picChg chg="del">
          <ac:chgData name="Jordan May Von Eggers" userId="2bcc5b33-6bd2-4559-ac12-5178b17ae4b3" providerId="ADAL" clId="{91E6F65D-43EA-244F-BFB3-B2FF887E1BE1}" dt="2024-10-24T19:43:33.649" v="2805" actId="478"/>
          <ac:picMkLst>
            <pc:docMk/>
            <pc:sldMk cId="3663272040" sldId="296"/>
            <ac:picMk id="6" creationId="{64953736-49D8-19CD-BFC6-68C8EE352245}"/>
          </ac:picMkLst>
        </pc:picChg>
      </pc:sldChg>
      <pc:sldChg chg="delSp modSp add mod replId">
        <pc:chgData name="Jordan May Von Eggers" userId="2bcc5b33-6bd2-4559-ac12-5178b17ae4b3" providerId="ADAL" clId="{91E6F65D-43EA-244F-BFB3-B2FF887E1BE1}" dt="2024-10-24T19:43:35.448" v="2806" actId="478"/>
        <pc:sldMkLst>
          <pc:docMk/>
          <pc:sldMk cId="2003231466" sldId="297"/>
        </pc:sldMkLst>
        <pc:spChg chg="mod">
          <ac:chgData name="Jordan May Von Eggers" userId="2bcc5b33-6bd2-4559-ac12-5178b17ae4b3" providerId="ADAL" clId="{91E6F65D-43EA-244F-BFB3-B2FF887E1BE1}" dt="2024-10-24T19:43:28.729" v="2802" actId="20577"/>
          <ac:spMkLst>
            <pc:docMk/>
            <pc:sldMk cId="2003231466" sldId="297"/>
            <ac:spMk id="10" creationId="{617C42D9-C3DA-A8DF-2DA9-54C7E9021CAC}"/>
          </ac:spMkLst>
        </pc:spChg>
        <pc:picChg chg="del">
          <ac:chgData name="Jordan May Von Eggers" userId="2bcc5b33-6bd2-4559-ac12-5178b17ae4b3" providerId="ADAL" clId="{91E6F65D-43EA-244F-BFB3-B2FF887E1BE1}" dt="2024-10-24T19:43:35.448" v="2806" actId="478"/>
          <ac:picMkLst>
            <pc:docMk/>
            <pc:sldMk cId="2003231466" sldId="297"/>
            <ac:picMk id="9" creationId="{2D57253F-3671-10BF-EA7D-967F6658F45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389FD-6142-4447-B791-8F2B52BE1D9C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7B18F-FA50-3B47-9910-770DE1B4D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83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7B18F-FA50-3B47-9910-770DE1B4D1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09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want the fish lakes jumbled? or should they all start looking the same in the past? I will switch to past/present (left to right) in final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7B18F-FA50-3B47-9910-770DE1B4D1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49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FF40C-0708-2AD4-20F9-3CD4A4FDB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A250C1-8FD0-55F6-12BC-3A5E4C394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A85FB3-2A1E-02F8-BBC9-6C5B68137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46AF8-75A0-4DC0-D943-1334776A7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7B18F-FA50-3B47-9910-770DE1B4D1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12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with </a:t>
            </a:r>
            <a:r>
              <a:rPr lang="en-US" dirty="0" err="1"/>
              <a:t>LinCorr</a:t>
            </a:r>
            <a:r>
              <a:rPr lang="en-US" dirty="0"/>
              <a:t> and not </a:t>
            </a:r>
            <a:r>
              <a:rPr lang="en-US" dirty="0" err="1"/>
              <a:t>LinCorr</a:t>
            </a:r>
            <a:r>
              <a:rPr lang="en-US" dirty="0"/>
              <a:t> d15N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7B18F-FA50-3B47-9910-770DE1B4D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1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7B18F-FA50-3B47-9910-770DE1B4D1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51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BF1BA-0B5D-55B3-0446-C2D4E9B89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D50137-71F9-1910-0F9B-DDD2546F0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EB9B18-BE6A-B9A4-FC62-4121D7593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01BD9-E0E8-18E8-E832-5F12E9117F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7B18F-FA50-3B47-9910-770DE1B4D1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09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7B18F-FA50-3B47-9910-770DE1B4D1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4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229D6-5E6A-5B4E-8D65-1579E9AF0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150B4-C658-2AE3-98D3-21A9DF3CF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4D0E3-1911-656E-7E26-CDD19FB6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C6B3-0754-1A40-9C89-4F6D58269FAB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A99FF-97ED-563E-9881-D85D029D3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AACE9-4998-C23C-BDFF-E9DE53B1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AC91-A12A-E143-B6A6-163787F7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4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9B13-4924-4F61-078C-CC17B635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923272-ABE2-97B0-FA3D-42E6BF5C1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3A835-C345-3652-FBD8-97D995C90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C6B3-0754-1A40-9C89-4F6D58269FAB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F1122-8AA0-FD42-AA52-B5B12AB4E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B7167-0C60-19C4-7845-E7D1179F0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AC91-A12A-E143-B6A6-163787F7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9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150E9B-E52A-9DE8-F7FB-C7FC74167D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B86F2-6976-F38E-6CC8-73CD80C99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F14DC-627D-0E13-6AFD-6F3866E09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C6B3-0754-1A40-9C89-4F6D58269FAB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7F1E1-87B0-934E-1C1B-CBEE691E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5E289-B61B-9ACE-08DB-940821C5C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AC91-A12A-E143-B6A6-163787F7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8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856C-BD1A-5A6C-1B1A-C624BE382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3EFF7-055C-CCC2-E231-CB1BC6233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AFD4C-6717-B6EB-974B-000F9E41F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C6B3-0754-1A40-9C89-4F6D58269FAB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45AED-0825-C7C8-9B01-C7B903F32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9BF0F-42FE-8B56-88C7-142A8D281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AC91-A12A-E143-B6A6-163787F7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5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020D5-16A4-B1B2-4FA5-134A4A7F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51E7D-CC7B-80DB-20E8-1FEA83B1F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A4DFC-52B8-5267-1E44-4470230F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C6B3-0754-1A40-9C89-4F6D58269FAB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396BC-3DAD-A4CD-9DE2-EEE283231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8804-82D8-E189-B146-B2F708F1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AC91-A12A-E143-B6A6-163787F7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15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5EAAB-26E5-1F24-CF4B-636F3E69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4C473-7F05-0698-A8A8-C01F2BFA9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C55C6-2496-1A1B-6C94-5ECB523D9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966B0-E207-707A-85E2-773ABB4F6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C6B3-0754-1A40-9C89-4F6D58269FAB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CFA02-08AE-88F5-D0F2-17EAFA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B40AA-A550-EEDC-8F94-ABD2323E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AC91-A12A-E143-B6A6-163787F7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9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62BE3-989E-4936-B165-9CA2590F2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35945-2999-1042-A3C6-0EDA3FB2F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39940-8E93-BCA6-DB5F-049A6D9B9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15C80-9BB0-FD7D-3C9D-A6C6FBE55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8CC68-DF5F-BF7B-67F2-11739D32FA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68C11B-044A-9BA5-A74D-50B05C27F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C6B3-0754-1A40-9C89-4F6D58269FAB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4A55A1-ED07-D765-6419-5D63D9E85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A6888E-8F21-15D1-F4DD-35628E18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AC91-A12A-E143-B6A6-163787F7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47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ED29-A62D-3A0E-AB10-208342C2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9F7794-948F-33BF-791D-04715907A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C6B3-0754-1A40-9C89-4F6D58269FAB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1095C-24CF-5CB5-38BC-86CE92138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B9C65C-5EE8-4CC2-F192-474A850E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AC91-A12A-E143-B6A6-163787F7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49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BE6D57-8CB5-9D0F-3759-E58F1D890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C6B3-0754-1A40-9C89-4F6D58269FAB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3C5A22-FF09-1427-2E31-AC7B1953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33310-CD35-443F-73DD-8CCCAC4B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AC91-A12A-E143-B6A6-163787F7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9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71CB2-7D6F-6103-17E6-7930ABA4D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C963B-318B-A246-5E0E-12444E7F7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BA823-048F-D656-E4C5-3EE0BFC0B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4A3D1-89E4-6B7D-9519-7A9317257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C6B3-0754-1A40-9C89-4F6D58269FAB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27385-CD8A-F87F-6F1C-EBABF476A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5ACCE-1595-CC6D-A6CF-6BC0C4E10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AC91-A12A-E143-B6A6-163787F7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13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DE36-2EBD-9D6E-D64A-E29864CF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B3515B-EC9C-EBCB-3651-7FB9F81761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5D368-2835-84B4-55B2-C82B6ADC8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F016F-DA63-6698-2CB4-2513BF164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CC6B3-0754-1A40-9C89-4F6D58269FAB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BAB9F-EA2A-A10A-7F5D-17A2A6E3E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A0785-4F81-D8AA-AC42-4BDC4F975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AC91-A12A-E143-B6A6-163787F7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56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24067-7C96-FB47-DA6B-A0F995FC1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C0BAF-3337-D629-AA04-35B266EB1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9914B-A57A-DAD2-427E-06F5A11A2F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7CC6B3-0754-1A40-9C89-4F6D58269FAB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6DBA8-9D49-8C2A-8211-3DE085995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D1AC0-10C0-AEDE-C804-D73C24BD4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43AC91-A12A-E143-B6A6-163787F7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8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hem.libretexts.org/LibreTexts/Furman_University/CHM101:_Chemistry_and_Global_Awareness_(Gordon)/4:_Locating_the_Electrons_and_Bonding/4.1:_Atomic_Models_of_the_Twentieth_Century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hem.libretexts.org/LibreTexts/Furman_University/CHM101:_Chemistry_and_Global_Awareness_(Gordon)/4:_Locating_the_Electrons_and_Bonding/4.1:_Atomic_Models_of_the_Twentieth_Century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hem.libretexts.org/LibreTexts/Furman_University/CHM101:_Chemistry_and_Global_Awareness_(Gordon)/4:_Locating_the_Electrons_and_Bonding/4.1:_Atomic_Models_of_the_Twentieth_Century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8ED58-0BFC-20EA-CEC3-E93484939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types of lines&#10;&#10;Description automatically generated">
            <a:extLst>
              <a:ext uri="{FF2B5EF4-FFF2-40B4-BE49-F238E27FC236}">
                <a16:creationId xmlns:a16="http://schemas.microsoft.com/office/drawing/2014/main" id="{E11BE2C7-B6A6-3B2C-E145-867ABE56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38"/>
            <a:ext cx="10739717" cy="3356162"/>
          </a:xfrm>
          <a:prstGeom prst="rect">
            <a:avLst/>
          </a:prstGeom>
        </p:spPr>
      </p:pic>
      <p:pic>
        <p:nvPicPr>
          <p:cNvPr id="6" name="Picture 5" descr="A graph of different types of lines&#10;&#10;Description automatically generated">
            <a:extLst>
              <a:ext uri="{FF2B5EF4-FFF2-40B4-BE49-F238E27FC236}">
                <a16:creationId xmlns:a16="http://schemas.microsoft.com/office/drawing/2014/main" id="{77910DD0-6A2A-5FEA-2709-31E0EDD7F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1838"/>
            <a:ext cx="10739717" cy="3356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3C18A-A215-CA44-8B31-72D1EA8015AF}"/>
              </a:ext>
            </a:extLst>
          </p:cNvPr>
          <p:cNvSpPr txBox="1"/>
          <p:nvPr/>
        </p:nvSpPr>
        <p:spPr>
          <a:xfrm>
            <a:off x="10757648" y="1201271"/>
            <a:ext cx="1434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BiSi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39946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D8518-609C-8C5E-1320-6B8323548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4">
            <a:extLst>
              <a:ext uri="{FF2B5EF4-FFF2-40B4-BE49-F238E27FC236}">
                <a16:creationId xmlns:a16="http://schemas.microsoft.com/office/drawing/2014/main" id="{76840D42-F8A6-4B21-F5DC-908800B44DED}"/>
              </a:ext>
            </a:extLst>
          </p:cNvPr>
          <p:cNvSpPr/>
          <p:nvPr/>
        </p:nvSpPr>
        <p:spPr>
          <a:xfrm>
            <a:off x="3701562" y="1888312"/>
            <a:ext cx="2154115" cy="2154652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840BCD-059A-5266-7D1B-160981050C4D}"/>
              </a:ext>
            </a:extLst>
          </p:cNvPr>
          <p:cNvSpPr/>
          <p:nvPr/>
        </p:nvSpPr>
        <p:spPr>
          <a:xfrm>
            <a:off x="2664069" y="2057400"/>
            <a:ext cx="3305907" cy="75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fish&#10;&#10;Description automatically generated with medium confidence">
            <a:extLst>
              <a:ext uri="{FF2B5EF4-FFF2-40B4-BE49-F238E27FC236}">
                <a16:creationId xmlns:a16="http://schemas.microsoft.com/office/drawing/2014/main" id="{91CD4C2D-DF87-883E-286D-6C7BBE228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86" y="369543"/>
            <a:ext cx="2892135" cy="1928090"/>
          </a:xfrm>
          <a:prstGeom prst="rect">
            <a:avLst/>
          </a:prstGeom>
        </p:spPr>
      </p:pic>
      <p:pic>
        <p:nvPicPr>
          <p:cNvPr id="8" name="Picture 2" descr="Thermometer Stock Illustration - Download Image Now - Thermometer, Vector,  Weather - iStock">
            <a:extLst>
              <a:ext uri="{FF2B5EF4-FFF2-40B4-BE49-F238E27FC236}">
                <a16:creationId xmlns:a16="http://schemas.microsoft.com/office/drawing/2014/main" id="{E1D80DB4-D653-7344-FA2A-B6584E01C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054" y="51073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C223201-E384-D170-9144-2AFDE46BE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18043" y="444600"/>
            <a:ext cx="1503866" cy="15038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488F0A-4400-DB70-6B53-CE2577F76BDC}"/>
              </a:ext>
            </a:extLst>
          </p:cNvPr>
          <p:cNvSpPr/>
          <p:nvPr/>
        </p:nvSpPr>
        <p:spPr>
          <a:xfrm>
            <a:off x="452907" y="2068714"/>
            <a:ext cx="2725615" cy="16529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DFDED1-0712-295B-F3E2-026C61998DE6}"/>
              </a:ext>
            </a:extLst>
          </p:cNvPr>
          <p:cNvSpPr/>
          <p:nvPr/>
        </p:nvSpPr>
        <p:spPr>
          <a:xfrm>
            <a:off x="4535481" y="1985486"/>
            <a:ext cx="2725615" cy="16529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98E6E0-C662-5550-6C20-3A82F89321C5}"/>
              </a:ext>
            </a:extLst>
          </p:cNvPr>
          <p:cNvSpPr/>
          <p:nvPr/>
        </p:nvSpPr>
        <p:spPr>
          <a:xfrm>
            <a:off x="884016" y="2351800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2A3131-89A7-7EEC-279B-30B0E5EE3DFE}"/>
              </a:ext>
            </a:extLst>
          </p:cNvPr>
          <p:cNvSpPr/>
          <p:nvPr/>
        </p:nvSpPr>
        <p:spPr>
          <a:xfrm>
            <a:off x="967240" y="2475972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C447FA8-3F36-5465-3AB9-6034294BB26E}"/>
              </a:ext>
            </a:extLst>
          </p:cNvPr>
          <p:cNvSpPr/>
          <p:nvPr/>
        </p:nvSpPr>
        <p:spPr>
          <a:xfrm>
            <a:off x="1111961" y="2279122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CFED0F-C365-20E5-CFDC-9EB684DB3F20}"/>
              </a:ext>
            </a:extLst>
          </p:cNvPr>
          <p:cNvSpPr/>
          <p:nvPr/>
        </p:nvSpPr>
        <p:spPr>
          <a:xfrm>
            <a:off x="1328355" y="2522282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F5D25D-92D7-2D59-0180-C5EEA5993B82}"/>
              </a:ext>
            </a:extLst>
          </p:cNvPr>
          <p:cNvSpPr/>
          <p:nvPr/>
        </p:nvSpPr>
        <p:spPr>
          <a:xfrm>
            <a:off x="1522721" y="2434824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4694B29-75D0-E7F2-571F-BF6E2CF46166}"/>
              </a:ext>
            </a:extLst>
          </p:cNvPr>
          <p:cNvSpPr/>
          <p:nvPr/>
        </p:nvSpPr>
        <p:spPr>
          <a:xfrm>
            <a:off x="1750604" y="2517120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3BC8EFB-F2E5-83F2-8005-B7889DDA096E}"/>
              </a:ext>
            </a:extLst>
          </p:cNvPr>
          <p:cNvSpPr/>
          <p:nvPr/>
        </p:nvSpPr>
        <p:spPr>
          <a:xfrm>
            <a:off x="1392456" y="2290111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9FE7875-068D-A8AF-DBCB-BBB11829A9A1}"/>
              </a:ext>
            </a:extLst>
          </p:cNvPr>
          <p:cNvSpPr/>
          <p:nvPr/>
        </p:nvSpPr>
        <p:spPr>
          <a:xfrm>
            <a:off x="926092" y="3355322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6BAB53F-E1B2-9A20-2EAC-1F1C1EBFD620}"/>
              </a:ext>
            </a:extLst>
          </p:cNvPr>
          <p:cNvSpPr/>
          <p:nvPr/>
        </p:nvSpPr>
        <p:spPr>
          <a:xfrm>
            <a:off x="2115980" y="3339390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28F735A-6025-5142-05E4-F112F839A39A}"/>
              </a:ext>
            </a:extLst>
          </p:cNvPr>
          <p:cNvSpPr/>
          <p:nvPr/>
        </p:nvSpPr>
        <p:spPr>
          <a:xfrm>
            <a:off x="1266864" y="3296252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A7B12AC-2ADE-EFB2-75A4-85DC950089AB}"/>
              </a:ext>
            </a:extLst>
          </p:cNvPr>
          <p:cNvSpPr/>
          <p:nvPr/>
        </p:nvSpPr>
        <p:spPr>
          <a:xfrm>
            <a:off x="1144765" y="3467131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13F5F8-C6D4-1A84-F7BC-0E19BA6CAFED}"/>
              </a:ext>
            </a:extLst>
          </p:cNvPr>
          <p:cNvSpPr/>
          <p:nvPr/>
        </p:nvSpPr>
        <p:spPr>
          <a:xfrm>
            <a:off x="1415291" y="3441348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6FF2A91-00E7-44E0-981F-ACA0704950DF}"/>
              </a:ext>
            </a:extLst>
          </p:cNvPr>
          <p:cNvSpPr/>
          <p:nvPr/>
        </p:nvSpPr>
        <p:spPr>
          <a:xfrm>
            <a:off x="1791752" y="3394318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FDB794E-CFE4-01AD-0D43-23DFC7DCFB24}"/>
              </a:ext>
            </a:extLst>
          </p:cNvPr>
          <p:cNvSpPr/>
          <p:nvPr/>
        </p:nvSpPr>
        <p:spPr>
          <a:xfrm>
            <a:off x="1572704" y="3295880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016EABB-DA84-3BEB-242B-213241B57486}"/>
              </a:ext>
            </a:extLst>
          </p:cNvPr>
          <p:cNvSpPr/>
          <p:nvPr/>
        </p:nvSpPr>
        <p:spPr>
          <a:xfrm>
            <a:off x="2605375" y="2906364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1B1B1E-7449-8238-F922-1737AA955FE8}"/>
              </a:ext>
            </a:extLst>
          </p:cNvPr>
          <p:cNvSpPr/>
          <p:nvPr/>
        </p:nvSpPr>
        <p:spPr>
          <a:xfrm>
            <a:off x="1871150" y="2345805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332399-F808-ADD1-FF4A-79A641BAEF24}"/>
              </a:ext>
            </a:extLst>
          </p:cNvPr>
          <p:cNvSpPr/>
          <p:nvPr/>
        </p:nvSpPr>
        <p:spPr>
          <a:xfrm>
            <a:off x="2144055" y="3180726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D0FA545-0771-08C0-7EB5-BA7D90D5BAFC}"/>
              </a:ext>
            </a:extLst>
          </p:cNvPr>
          <p:cNvSpPr/>
          <p:nvPr/>
        </p:nvSpPr>
        <p:spPr>
          <a:xfrm>
            <a:off x="2371149" y="2900545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443B2A-C06E-400A-CBD1-800DEF7636D2}"/>
              </a:ext>
            </a:extLst>
          </p:cNvPr>
          <p:cNvSpPr/>
          <p:nvPr/>
        </p:nvSpPr>
        <p:spPr>
          <a:xfrm>
            <a:off x="2463625" y="3221874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DFF311-19B8-A326-B853-61EEC0674E60}"/>
              </a:ext>
            </a:extLst>
          </p:cNvPr>
          <p:cNvSpPr/>
          <p:nvPr/>
        </p:nvSpPr>
        <p:spPr>
          <a:xfrm>
            <a:off x="2877338" y="2748441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5AC3BD-0596-6583-160F-F374FE6746FB}"/>
              </a:ext>
            </a:extLst>
          </p:cNvPr>
          <p:cNvSpPr/>
          <p:nvPr/>
        </p:nvSpPr>
        <p:spPr>
          <a:xfrm>
            <a:off x="2877338" y="3106396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FB95530-4A46-4FA1-BECC-0E15F4E2FDC8}"/>
              </a:ext>
            </a:extLst>
          </p:cNvPr>
          <p:cNvSpPr/>
          <p:nvPr/>
        </p:nvSpPr>
        <p:spPr>
          <a:xfrm>
            <a:off x="2877338" y="2895191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5B97802-D9C4-443B-A616-FAAF55B3C5DE}"/>
              </a:ext>
            </a:extLst>
          </p:cNvPr>
          <p:cNvSpPr/>
          <p:nvPr/>
        </p:nvSpPr>
        <p:spPr>
          <a:xfrm>
            <a:off x="1832900" y="3254732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989EAAB-7EEC-3D99-7F33-CC4821995950}"/>
              </a:ext>
            </a:extLst>
          </p:cNvPr>
          <p:cNvSpPr/>
          <p:nvPr/>
        </p:nvSpPr>
        <p:spPr>
          <a:xfrm>
            <a:off x="2487664" y="3010487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9D6DA3D-0E5D-5A6E-89A8-6DD57FF9B39C}"/>
              </a:ext>
            </a:extLst>
          </p:cNvPr>
          <p:cNvSpPr/>
          <p:nvPr/>
        </p:nvSpPr>
        <p:spPr>
          <a:xfrm>
            <a:off x="2105842" y="2613600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CF1EC2E-1246-2299-311B-8837A5D2AD18}"/>
              </a:ext>
            </a:extLst>
          </p:cNvPr>
          <p:cNvSpPr/>
          <p:nvPr/>
        </p:nvSpPr>
        <p:spPr>
          <a:xfrm>
            <a:off x="2202466" y="2419380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FA17822-5E0B-121F-C37A-9AA7B720E129}"/>
              </a:ext>
            </a:extLst>
          </p:cNvPr>
          <p:cNvSpPr/>
          <p:nvPr/>
        </p:nvSpPr>
        <p:spPr>
          <a:xfrm>
            <a:off x="2523079" y="2613600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9FCCB8-62BA-B104-0143-27B25CACB36D}"/>
              </a:ext>
            </a:extLst>
          </p:cNvPr>
          <p:cNvSpPr/>
          <p:nvPr/>
        </p:nvSpPr>
        <p:spPr>
          <a:xfrm>
            <a:off x="2702028" y="2729667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1745CD8-5FB0-CFB9-586A-0B82C2212323}"/>
              </a:ext>
            </a:extLst>
          </p:cNvPr>
          <p:cNvSpPr/>
          <p:nvPr/>
        </p:nvSpPr>
        <p:spPr>
          <a:xfrm>
            <a:off x="2767185" y="2994097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656C77-62BD-DFE5-88AA-38F6AC8E01B9}"/>
              </a:ext>
            </a:extLst>
          </p:cNvPr>
          <p:cNvSpPr/>
          <p:nvPr/>
        </p:nvSpPr>
        <p:spPr>
          <a:xfrm>
            <a:off x="2446516" y="2757298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9665CA-0624-E4C1-5D61-00EDF4F7A151}"/>
              </a:ext>
            </a:extLst>
          </p:cNvPr>
          <p:cNvSpPr/>
          <p:nvPr/>
        </p:nvSpPr>
        <p:spPr>
          <a:xfrm>
            <a:off x="2634947" y="3117026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68206F9-9FFA-B6E3-8565-823000BB46BE}"/>
              </a:ext>
            </a:extLst>
          </p:cNvPr>
          <p:cNvSpPr/>
          <p:nvPr/>
        </p:nvSpPr>
        <p:spPr>
          <a:xfrm>
            <a:off x="2743176" y="3117026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9F40F7-7BD3-33DD-0CF7-69A2A65A8041}"/>
              </a:ext>
            </a:extLst>
          </p:cNvPr>
          <p:cNvSpPr txBox="1"/>
          <p:nvPr/>
        </p:nvSpPr>
        <p:spPr>
          <a:xfrm>
            <a:off x="413021" y="2021834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E304AC-AE0E-4F74-C455-471A2AA4B825}"/>
              </a:ext>
            </a:extLst>
          </p:cNvPr>
          <p:cNvSpPr txBox="1"/>
          <p:nvPr/>
        </p:nvSpPr>
        <p:spPr>
          <a:xfrm>
            <a:off x="397277" y="2983255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Fishless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A3EB6A9-0B46-A7A1-3308-49B0C0E23D4F}"/>
              </a:ext>
            </a:extLst>
          </p:cNvPr>
          <p:cNvSpPr/>
          <p:nvPr/>
        </p:nvSpPr>
        <p:spPr>
          <a:xfrm>
            <a:off x="4806365" y="2657398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77C7C75-5B0A-502F-C356-ACE0F456D1E4}"/>
              </a:ext>
            </a:extLst>
          </p:cNvPr>
          <p:cNvSpPr/>
          <p:nvPr/>
        </p:nvSpPr>
        <p:spPr>
          <a:xfrm>
            <a:off x="4815976" y="2768869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0738A76-9102-E9C4-6888-2EDB119ECF54}"/>
              </a:ext>
            </a:extLst>
          </p:cNvPr>
          <p:cNvSpPr/>
          <p:nvPr/>
        </p:nvSpPr>
        <p:spPr>
          <a:xfrm>
            <a:off x="5071091" y="2537305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D7E8E1F-391C-031D-98A2-86F7759062B5}"/>
              </a:ext>
            </a:extLst>
          </p:cNvPr>
          <p:cNvSpPr/>
          <p:nvPr/>
        </p:nvSpPr>
        <p:spPr>
          <a:xfrm>
            <a:off x="5047247" y="2711181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3F70D3F-6BF6-9B8C-CD27-214D30B116B1}"/>
              </a:ext>
            </a:extLst>
          </p:cNvPr>
          <p:cNvSpPr/>
          <p:nvPr/>
        </p:nvSpPr>
        <p:spPr>
          <a:xfrm>
            <a:off x="5277303" y="2698546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E8DEABB-5C19-2194-25BD-8087B345657D}"/>
              </a:ext>
            </a:extLst>
          </p:cNvPr>
          <p:cNvSpPr/>
          <p:nvPr/>
        </p:nvSpPr>
        <p:spPr>
          <a:xfrm>
            <a:off x="5516178" y="2683400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1DE1281-066D-1ECC-228F-A77F52201A2B}"/>
              </a:ext>
            </a:extLst>
          </p:cNvPr>
          <p:cNvSpPr/>
          <p:nvPr/>
        </p:nvSpPr>
        <p:spPr>
          <a:xfrm>
            <a:off x="5347338" y="2382920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CF9C5AB-47FC-7DD2-6A8C-42CA25E735B4}"/>
              </a:ext>
            </a:extLst>
          </p:cNvPr>
          <p:cNvSpPr/>
          <p:nvPr/>
        </p:nvSpPr>
        <p:spPr>
          <a:xfrm>
            <a:off x="4823453" y="2887696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6733467-C1EE-E82B-90EF-548A737879A9}"/>
              </a:ext>
            </a:extLst>
          </p:cNvPr>
          <p:cNvSpPr/>
          <p:nvPr/>
        </p:nvSpPr>
        <p:spPr>
          <a:xfrm>
            <a:off x="5696426" y="3282920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E683F6F-51EA-841C-BA57-4C64C7836FB8}"/>
              </a:ext>
            </a:extLst>
          </p:cNvPr>
          <p:cNvSpPr/>
          <p:nvPr/>
        </p:nvSpPr>
        <p:spPr>
          <a:xfrm>
            <a:off x="5116079" y="2922140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11BC4E8-835C-3133-CE45-4B2A0B682187}"/>
              </a:ext>
            </a:extLst>
          </p:cNvPr>
          <p:cNvSpPr/>
          <p:nvPr/>
        </p:nvSpPr>
        <p:spPr>
          <a:xfrm>
            <a:off x="4831182" y="3006482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1E95458-85A2-BD2E-1CED-66AC7BBA55F4}"/>
              </a:ext>
            </a:extLst>
          </p:cNvPr>
          <p:cNvSpPr/>
          <p:nvPr/>
        </p:nvSpPr>
        <p:spPr>
          <a:xfrm>
            <a:off x="5112239" y="3059197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2DE9BB2-7063-4299-7194-7B718B3DC1E5}"/>
              </a:ext>
            </a:extLst>
          </p:cNvPr>
          <p:cNvSpPr/>
          <p:nvPr/>
        </p:nvSpPr>
        <p:spPr>
          <a:xfrm>
            <a:off x="5400529" y="3141493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E8AE015-14D9-998C-E546-C64FEDD336A8}"/>
              </a:ext>
            </a:extLst>
          </p:cNvPr>
          <p:cNvSpPr/>
          <p:nvPr/>
        </p:nvSpPr>
        <p:spPr>
          <a:xfrm>
            <a:off x="5408705" y="2924590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26443AF-D1C2-7953-79AD-D4C88D61AEF8}"/>
              </a:ext>
            </a:extLst>
          </p:cNvPr>
          <p:cNvSpPr/>
          <p:nvPr/>
        </p:nvSpPr>
        <p:spPr>
          <a:xfrm>
            <a:off x="6105293" y="2928817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6CB6B6F-9525-6654-0052-DBAB60E4E34D}"/>
              </a:ext>
            </a:extLst>
          </p:cNvPr>
          <p:cNvSpPr/>
          <p:nvPr/>
        </p:nvSpPr>
        <p:spPr>
          <a:xfrm>
            <a:off x="5605295" y="2306622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B67C37C-2DBD-31A7-DA34-15BFB198C96B}"/>
              </a:ext>
            </a:extLst>
          </p:cNvPr>
          <p:cNvSpPr/>
          <p:nvPr/>
        </p:nvSpPr>
        <p:spPr>
          <a:xfrm>
            <a:off x="5861484" y="2933456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91CF049-8D4E-5ADD-716E-A8C9938C5F52}"/>
              </a:ext>
            </a:extLst>
          </p:cNvPr>
          <p:cNvSpPr/>
          <p:nvPr/>
        </p:nvSpPr>
        <p:spPr>
          <a:xfrm>
            <a:off x="6070465" y="2695066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F3D788B-19AD-DAE1-9CA6-127496313B0F}"/>
              </a:ext>
            </a:extLst>
          </p:cNvPr>
          <p:cNvSpPr/>
          <p:nvPr/>
        </p:nvSpPr>
        <p:spPr>
          <a:xfrm>
            <a:off x="5980067" y="3324068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FFEA7E3-5DFC-9830-BCB3-E46FBBF5B2AC}"/>
              </a:ext>
            </a:extLst>
          </p:cNvPr>
          <p:cNvSpPr/>
          <p:nvPr/>
        </p:nvSpPr>
        <p:spPr>
          <a:xfrm>
            <a:off x="6866898" y="3464409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CD20BD-E76B-CC5B-6F58-0617E73D0B9C}"/>
              </a:ext>
            </a:extLst>
          </p:cNvPr>
          <p:cNvSpPr/>
          <p:nvPr/>
        </p:nvSpPr>
        <p:spPr>
          <a:xfrm>
            <a:off x="6605653" y="3455362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1C57E81-EA78-83E9-BE7F-75F4EC434199}"/>
              </a:ext>
            </a:extLst>
          </p:cNvPr>
          <p:cNvSpPr/>
          <p:nvPr/>
        </p:nvSpPr>
        <p:spPr>
          <a:xfrm>
            <a:off x="6652534" y="3033919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4F3C11C-DFD6-346D-2029-B2610CD39AC0}"/>
              </a:ext>
            </a:extLst>
          </p:cNvPr>
          <p:cNvSpPr/>
          <p:nvPr/>
        </p:nvSpPr>
        <p:spPr>
          <a:xfrm>
            <a:off x="5650617" y="2922140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64648E7-DFEF-CFC7-E813-C27B43C41125}"/>
              </a:ext>
            </a:extLst>
          </p:cNvPr>
          <p:cNvSpPr/>
          <p:nvPr/>
        </p:nvSpPr>
        <p:spPr>
          <a:xfrm>
            <a:off x="6296947" y="2161844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ADD1640-2698-D5AC-0274-B547CD792F70}"/>
              </a:ext>
            </a:extLst>
          </p:cNvPr>
          <p:cNvSpPr/>
          <p:nvPr/>
        </p:nvSpPr>
        <p:spPr>
          <a:xfrm>
            <a:off x="5775990" y="2711181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77FD6B5-AB26-0B27-30D4-74C8A244D473}"/>
              </a:ext>
            </a:extLst>
          </p:cNvPr>
          <p:cNvSpPr/>
          <p:nvPr/>
        </p:nvSpPr>
        <p:spPr>
          <a:xfrm>
            <a:off x="5936093" y="2218199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831955D-3BB7-30C7-CE64-9FC72C585D93}"/>
              </a:ext>
            </a:extLst>
          </p:cNvPr>
          <p:cNvSpPr/>
          <p:nvPr/>
        </p:nvSpPr>
        <p:spPr>
          <a:xfrm>
            <a:off x="6301418" y="2695066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EB3A256-44FA-85E9-7248-F1F63BD2C8A0}"/>
              </a:ext>
            </a:extLst>
          </p:cNvPr>
          <p:cNvSpPr/>
          <p:nvPr/>
        </p:nvSpPr>
        <p:spPr>
          <a:xfrm>
            <a:off x="6583448" y="2670033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33E4BF2-B9F5-FCE0-1008-5292DD5BFC7D}"/>
              </a:ext>
            </a:extLst>
          </p:cNvPr>
          <p:cNvSpPr/>
          <p:nvPr/>
        </p:nvSpPr>
        <p:spPr>
          <a:xfrm>
            <a:off x="6644143" y="2218199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CCE3034-2557-EB9B-F9D6-BDACFF85B5A6}"/>
              </a:ext>
            </a:extLst>
          </p:cNvPr>
          <p:cNvSpPr/>
          <p:nvPr/>
        </p:nvSpPr>
        <p:spPr>
          <a:xfrm>
            <a:off x="6341302" y="2963288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9647CE8-6769-BC44-2B86-23AD7A7FDE00}"/>
              </a:ext>
            </a:extLst>
          </p:cNvPr>
          <p:cNvSpPr/>
          <p:nvPr/>
        </p:nvSpPr>
        <p:spPr>
          <a:xfrm>
            <a:off x="6280850" y="3423261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BCDE2E4-106C-0A03-F272-D60671F12DAE}"/>
              </a:ext>
            </a:extLst>
          </p:cNvPr>
          <p:cNvSpPr/>
          <p:nvPr/>
        </p:nvSpPr>
        <p:spPr>
          <a:xfrm>
            <a:off x="6802112" y="2683400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D878C86-659F-3EA0-1B75-DDAE585799FE}"/>
              </a:ext>
            </a:extLst>
          </p:cNvPr>
          <p:cNvSpPr txBox="1"/>
          <p:nvPr/>
        </p:nvSpPr>
        <p:spPr>
          <a:xfrm>
            <a:off x="2480681" y="3739282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0A7C8-3853-4E66-4DC1-953CF853A262}"/>
              </a:ext>
            </a:extLst>
          </p:cNvPr>
          <p:cNvSpPr txBox="1"/>
          <p:nvPr/>
        </p:nvSpPr>
        <p:spPr>
          <a:xfrm>
            <a:off x="425881" y="3739282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10E6674-09C7-B029-1222-580177278B65}"/>
              </a:ext>
            </a:extLst>
          </p:cNvPr>
          <p:cNvSpPr txBox="1"/>
          <p:nvPr/>
        </p:nvSpPr>
        <p:spPr>
          <a:xfrm>
            <a:off x="6598835" y="3638559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A40A7-AADF-AF9D-B68E-912FE834C2F6}"/>
              </a:ext>
            </a:extLst>
          </p:cNvPr>
          <p:cNvSpPr txBox="1"/>
          <p:nvPr/>
        </p:nvSpPr>
        <p:spPr>
          <a:xfrm>
            <a:off x="4544035" y="3638559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D9348-09D6-B0BD-4514-E1FE70FBDFA2}"/>
              </a:ext>
            </a:extLst>
          </p:cNvPr>
          <p:cNvSpPr/>
          <p:nvPr/>
        </p:nvSpPr>
        <p:spPr>
          <a:xfrm>
            <a:off x="8777577" y="1930821"/>
            <a:ext cx="2725615" cy="16529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30C320-8E31-F3B2-8D78-03FF60BF2175}"/>
              </a:ext>
            </a:extLst>
          </p:cNvPr>
          <p:cNvSpPr/>
          <p:nvPr/>
        </p:nvSpPr>
        <p:spPr>
          <a:xfrm>
            <a:off x="9024401" y="2107179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A3B0BA6-C5D3-486D-8582-CD15830C38F1}"/>
              </a:ext>
            </a:extLst>
          </p:cNvPr>
          <p:cNvSpPr/>
          <p:nvPr/>
        </p:nvSpPr>
        <p:spPr>
          <a:xfrm>
            <a:off x="9030856" y="2270065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BC57635-B127-2276-F618-7656ADE4290E}"/>
              </a:ext>
            </a:extLst>
          </p:cNvPr>
          <p:cNvSpPr/>
          <p:nvPr/>
        </p:nvSpPr>
        <p:spPr>
          <a:xfrm>
            <a:off x="9234468" y="2107179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ABF2C82-36A5-0D10-153A-0623A5DD1ED7}"/>
              </a:ext>
            </a:extLst>
          </p:cNvPr>
          <p:cNvSpPr/>
          <p:nvPr/>
        </p:nvSpPr>
        <p:spPr>
          <a:xfrm>
            <a:off x="9253016" y="2290111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CD9C8FF-8D6E-ED07-5EA6-AD0A74B4B868}"/>
              </a:ext>
            </a:extLst>
          </p:cNvPr>
          <p:cNvSpPr/>
          <p:nvPr/>
        </p:nvSpPr>
        <p:spPr>
          <a:xfrm>
            <a:off x="9492329" y="2320912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E1CB38A-80D6-76CD-CD04-C22D3809B7C4}"/>
              </a:ext>
            </a:extLst>
          </p:cNvPr>
          <p:cNvSpPr/>
          <p:nvPr/>
        </p:nvSpPr>
        <p:spPr>
          <a:xfrm>
            <a:off x="9839314" y="2389170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C423F03-9F02-702C-3F3C-20C105BA832B}"/>
              </a:ext>
            </a:extLst>
          </p:cNvPr>
          <p:cNvSpPr/>
          <p:nvPr/>
        </p:nvSpPr>
        <p:spPr>
          <a:xfrm>
            <a:off x="9525902" y="2123249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85BB78A-BB2D-7CE0-E4A9-1E5C8DFE3A90}"/>
              </a:ext>
            </a:extLst>
          </p:cNvPr>
          <p:cNvSpPr/>
          <p:nvPr/>
        </p:nvSpPr>
        <p:spPr>
          <a:xfrm>
            <a:off x="9065549" y="2833031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A45DF16-34C6-9159-AA47-26B2EA92F5A1}"/>
              </a:ext>
            </a:extLst>
          </p:cNvPr>
          <p:cNvSpPr/>
          <p:nvPr/>
        </p:nvSpPr>
        <p:spPr>
          <a:xfrm>
            <a:off x="9938522" y="3228255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9CF71E9-480D-1293-B531-583BB919222D}"/>
              </a:ext>
            </a:extLst>
          </p:cNvPr>
          <p:cNvSpPr/>
          <p:nvPr/>
        </p:nvSpPr>
        <p:spPr>
          <a:xfrm>
            <a:off x="9358175" y="2867475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F7D9C71-3A82-BB44-64D4-E38DD0E7AD79}"/>
              </a:ext>
            </a:extLst>
          </p:cNvPr>
          <p:cNvSpPr/>
          <p:nvPr/>
        </p:nvSpPr>
        <p:spPr>
          <a:xfrm>
            <a:off x="9073278" y="2951817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5606004-286F-104C-AF71-3FE4E09740F3}"/>
              </a:ext>
            </a:extLst>
          </p:cNvPr>
          <p:cNvSpPr/>
          <p:nvPr/>
        </p:nvSpPr>
        <p:spPr>
          <a:xfrm>
            <a:off x="9354335" y="3004532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E1F9377-590A-D124-A257-3C3EA7AE9A33}"/>
              </a:ext>
            </a:extLst>
          </p:cNvPr>
          <p:cNvSpPr/>
          <p:nvPr/>
        </p:nvSpPr>
        <p:spPr>
          <a:xfrm>
            <a:off x="9642625" y="3086828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7653525-5D70-910C-327A-CF3B08BABA72}"/>
              </a:ext>
            </a:extLst>
          </p:cNvPr>
          <p:cNvSpPr/>
          <p:nvPr/>
        </p:nvSpPr>
        <p:spPr>
          <a:xfrm>
            <a:off x="9650801" y="2869925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0B8705C-7372-0240-E573-F8105C2C662D}"/>
              </a:ext>
            </a:extLst>
          </p:cNvPr>
          <p:cNvSpPr/>
          <p:nvPr/>
        </p:nvSpPr>
        <p:spPr>
          <a:xfrm>
            <a:off x="10542560" y="3172436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361C2B8-B5E1-ED4C-E92B-58FD5487F3B9}"/>
              </a:ext>
            </a:extLst>
          </p:cNvPr>
          <p:cNvSpPr/>
          <p:nvPr/>
        </p:nvSpPr>
        <p:spPr>
          <a:xfrm>
            <a:off x="9920912" y="2228187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BC3E3C1-5FF5-2A7B-572E-EF15A060AAF2}"/>
              </a:ext>
            </a:extLst>
          </p:cNvPr>
          <p:cNvSpPr/>
          <p:nvPr/>
        </p:nvSpPr>
        <p:spPr>
          <a:xfrm>
            <a:off x="10250628" y="3098430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EB45EFB-A1A8-AF8D-A367-A93C59F104B7}"/>
              </a:ext>
            </a:extLst>
          </p:cNvPr>
          <p:cNvSpPr/>
          <p:nvPr/>
        </p:nvSpPr>
        <p:spPr>
          <a:xfrm>
            <a:off x="10312561" y="2640401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0B5889A-2545-099A-F23B-C097BB9483DA}"/>
              </a:ext>
            </a:extLst>
          </p:cNvPr>
          <p:cNvSpPr/>
          <p:nvPr/>
        </p:nvSpPr>
        <p:spPr>
          <a:xfrm>
            <a:off x="10222163" y="3269403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FD59A77-AB13-191C-E080-0783D5EC5E4F}"/>
              </a:ext>
            </a:extLst>
          </p:cNvPr>
          <p:cNvSpPr/>
          <p:nvPr/>
        </p:nvSpPr>
        <p:spPr>
          <a:xfrm>
            <a:off x="11108994" y="3409744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23F1916-9939-D8B0-E581-029296CB058D}"/>
              </a:ext>
            </a:extLst>
          </p:cNvPr>
          <p:cNvSpPr/>
          <p:nvPr/>
        </p:nvSpPr>
        <p:spPr>
          <a:xfrm>
            <a:off x="10847749" y="3400697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B4446D-1901-6340-F5E2-6CF8AC536998}"/>
              </a:ext>
            </a:extLst>
          </p:cNvPr>
          <p:cNvSpPr/>
          <p:nvPr/>
        </p:nvSpPr>
        <p:spPr>
          <a:xfrm>
            <a:off x="11117686" y="3241772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DE09443-2CB3-2ED3-3B61-953E38059C42}"/>
              </a:ext>
            </a:extLst>
          </p:cNvPr>
          <p:cNvSpPr/>
          <p:nvPr/>
        </p:nvSpPr>
        <p:spPr>
          <a:xfrm>
            <a:off x="9979670" y="3035801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4FFA1D5D-7BDA-DC3A-1DB2-515D287D010F}"/>
              </a:ext>
            </a:extLst>
          </p:cNvPr>
          <p:cNvSpPr/>
          <p:nvPr/>
        </p:nvSpPr>
        <p:spPr>
          <a:xfrm>
            <a:off x="10460264" y="2421621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6E49BBF-2E6A-9017-20F3-789872D82419}"/>
              </a:ext>
            </a:extLst>
          </p:cNvPr>
          <p:cNvSpPr/>
          <p:nvPr/>
        </p:nvSpPr>
        <p:spPr>
          <a:xfrm>
            <a:off x="10091706" y="2517120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B3FDEBC5-1F57-0E2A-6E2E-181769F2BC48}"/>
              </a:ext>
            </a:extLst>
          </p:cNvPr>
          <p:cNvSpPr/>
          <p:nvPr/>
        </p:nvSpPr>
        <p:spPr>
          <a:xfrm>
            <a:off x="10209480" y="2318266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4F82421-1417-21CA-834D-751480E06663}"/>
              </a:ext>
            </a:extLst>
          </p:cNvPr>
          <p:cNvSpPr/>
          <p:nvPr/>
        </p:nvSpPr>
        <p:spPr>
          <a:xfrm>
            <a:off x="10542560" y="2736214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CA32B03-9C24-BEC9-DF06-73228C03A4D6}"/>
              </a:ext>
            </a:extLst>
          </p:cNvPr>
          <p:cNvSpPr/>
          <p:nvPr/>
        </p:nvSpPr>
        <p:spPr>
          <a:xfrm>
            <a:off x="10814552" y="2859128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80C795D-59FD-450D-A2D8-887B09AD18A6}"/>
              </a:ext>
            </a:extLst>
          </p:cNvPr>
          <p:cNvSpPr/>
          <p:nvPr/>
        </p:nvSpPr>
        <p:spPr>
          <a:xfrm>
            <a:off x="11107621" y="2711031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47A12AF-CACF-1E3B-36A1-B2F686AE45D4}"/>
              </a:ext>
            </a:extLst>
          </p:cNvPr>
          <p:cNvSpPr/>
          <p:nvPr/>
        </p:nvSpPr>
        <p:spPr>
          <a:xfrm>
            <a:off x="10844065" y="3200624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AAF5CEF2-FCE7-6B81-A7EA-FB80D532E2F7}"/>
              </a:ext>
            </a:extLst>
          </p:cNvPr>
          <p:cNvSpPr/>
          <p:nvPr/>
        </p:nvSpPr>
        <p:spPr>
          <a:xfrm>
            <a:off x="10522946" y="3368596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643D329-38FC-1B48-3531-4B5DC97D448A}"/>
              </a:ext>
            </a:extLst>
          </p:cNvPr>
          <p:cNvSpPr/>
          <p:nvPr/>
        </p:nvSpPr>
        <p:spPr>
          <a:xfrm>
            <a:off x="11108858" y="2898984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3D12D32-10A6-8699-2A04-2CB4BC6DDBB0}"/>
              </a:ext>
            </a:extLst>
          </p:cNvPr>
          <p:cNvSpPr txBox="1"/>
          <p:nvPr/>
        </p:nvSpPr>
        <p:spPr>
          <a:xfrm>
            <a:off x="10840931" y="3583894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BF5E5F9-7B10-41ED-C45D-F67EEFB20FBF}"/>
              </a:ext>
            </a:extLst>
          </p:cNvPr>
          <p:cNvSpPr txBox="1"/>
          <p:nvPr/>
        </p:nvSpPr>
        <p:spPr>
          <a:xfrm>
            <a:off x="8786131" y="3583894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2242A3-582C-9ABF-037D-418EC3DF44B1}"/>
              </a:ext>
            </a:extLst>
          </p:cNvPr>
          <p:cNvSpPr/>
          <p:nvPr/>
        </p:nvSpPr>
        <p:spPr>
          <a:xfrm>
            <a:off x="10860019" y="2628735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4B2C3EE-CF6D-FAE7-ED69-5345CFBD40C2}"/>
              </a:ext>
            </a:extLst>
          </p:cNvPr>
          <p:cNvSpPr/>
          <p:nvPr/>
        </p:nvSpPr>
        <p:spPr>
          <a:xfrm>
            <a:off x="10642048" y="2517120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16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F6631F76-11D1-35D9-6F7D-ECA8A2F01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78" y="743208"/>
            <a:ext cx="11227334" cy="6045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2A708B-AF01-D75C-DA82-7C8EB05415D4}"/>
              </a:ext>
            </a:extLst>
          </p:cNvPr>
          <p:cNvSpPr txBox="1"/>
          <p:nvPr/>
        </p:nvSpPr>
        <p:spPr>
          <a:xfrm>
            <a:off x="0" y="0"/>
            <a:ext cx="744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V7 Zooplankton – genus – all</a:t>
            </a:r>
          </a:p>
        </p:txBody>
      </p:sp>
    </p:spTree>
    <p:extLst>
      <p:ext uri="{BB962C8B-B14F-4D97-AF65-F5344CB8AC3E}">
        <p14:creationId xmlns:p14="http://schemas.microsoft.com/office/powerpoint/2010/main" val="1561533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66D41-AE77-0CA9-485F-75CF426D0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4D5462-4685-B650-913B-3050BDA0E26B}"/>
              </a:ext>
            </a:extLst>
          </p:cNvPr>
          <p:cNvSpPr txBox="1"/>
          <p:nvPr/>
        </p:nvSpPr>
        <p:spPr>
          <a:xfrm>
            <a:off x="0" y="0"/>
            <a:ext cx="744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V7 Zooplankton – genus – all</a:t>
            </a:r>
          </a:p>
        </p:txBody>
      </p:sp>
      <p:pic>
        <p:nvPicPr>
          <p:cNvPr id="3" name="Picture 2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8C7CA3F5-62FA-166F-6C41-D170BB245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423" y="832438"/>
            <a:ext cx="8435787" cy="60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20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fish&#10;&#10;Description automatically generated with medium confidence">
            <a:extLst>
              <a:ext uri="{FF2B5EF4-FFF2-40B4-BE49-F238E27FC236}">
                <a16:creationId xmlns:a16="http://schemas.microsoft.com/office/drawing/2014/main" id="{9D4CA6C3-AF4C-66AC-C78E-9142413A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13" y="1007282"/>
            <a:ext cx="1587084" cy="1058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34E6E6-B78D-22BD-E72F-253415A9D475}"/>
              </a:ext>
            </a:extLst>
          </p:cNvPr>
          <p:cNvSpPr txBox="1"/>
          <p:nvPr/>
        </p:nvSpPr>
        <p:spPr>
          <a:xfrm>
            <a:off x="8279" y="35859"/>
            <a:ext cx="744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V7 Zooplankton – genus - sample</a:t>
            </a:r>
          </a:p>
        </p:txBody>
      </p:sp>
      <p:pic>
        <p:nvPicPr>
          <p:cNvPr id="11" name="Picture 10" descr="A diagram of a triangle with different colored dots&#10;&#10;Description automatically generated">
            <a:extLst>
              <a:ext uri="{FF2B5EF4-FFF2-40B4-BE49-F238E27FC236}">
                <a16:creationId xmlns:a16="http://schemas.microsoft.com/office/drawing/2014/main" id="{1A19565C-6A4D-FF31-FF03-0B609122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16" y="2065338"/>
            <a:ext cx="6400800" cy="4572000"/>
          </a:xfrm>
          <a:prstGeom prst="rect">
            <a:avLst/>
          </a:prstGeom>
        </p:spPr>
      </p:pic>
      <p:pic>
        <p:nvPicPr>
          <p:cNvPr id="13" name="Picture 12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E91D1F27-55F8-DEB1-9409-758D972A3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353" y="2065338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14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AA174E30-668A-7CA7-D9B2-9086E5362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0127" y="2191543"/>
            <a:ext cx="6091873" cy="4351338"/>
          </a:xfrm>
        </p:spPr>
      </p:pic>
      <p:pic>
        <p:nvPicPr>
          <p:cNvPr id="7" name="Picture 6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A5D7245E-5F1B-DA1B-A092-7E9EED40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1537"/>
            <a:ext cx="64008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C50D50-45A1-0B56-6FD6-6A7E73CF61BC}"/>
              </a:ext>
            </a:extLst>
          </p:cNvPr>
          <p:cNvSpPr txBox="1"/>
          <p:nvPr/>
        </p:nvSpPr>
        <p:spPr>
          <a:xfrm>
            <a:off x="-1" y="0"/>
            <a:ext cx="8247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V7 Zooplankton – genus – lake</a:t>
            </a:r>
          </a:p>
        </p:txBody>
      </p:sp>
      <p:pic>
        <p:nvPicPr>
          <p:cNvPr id="9" name="Picture 8" descr="A close-up of a fish&#10;&#10;Description automatically generated with medium confidence">
            <a:extLst>
              <a:ext uri="{FF2B5EF4-FFF2-40B4-BE49-F238E27FC236}">
                <a16:creationId xmlns:a16="http://schemas.microsoft.com/office/drawing/2014/main" id="{BD59126D-9B2D-C252-5FC6-5FF611E57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679" y="730402"/>
            <a:ext cx="1587084" cy="10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81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8BB08A0A-B784-6E98-B8C9-3DC7CD806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23" y="751657"/>
            <a:ext cx="11340353" cy="6106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CDB69A-C3F9-55E3-4C4B-F5C0C92033ED}"/>
              </a:ext>
            </a:extLst>
          </p:cNvPr>
          <p:cNvSpPr txBox="1"/>
          <p:nvPr/>
        </p:nvSpPr>
        <p:spPr>
          <a:xfrm>
            <a:off x="0" y="0"/>
            <a:ext cx="744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V9 Zooplankton – genus – all</a:t>
            </a:r>
          </a:p>
        </p:txBody>
      </p:sp>
    </p:spTree>
    <p:extLst>
      <p:ext uri="{BB962C8B-B14F-4D97-AF65-F5344CB8AC3E}">
        <p14:creationId xmlns:p14="http://schemas.microsoft.com/office/powerpoint/2010/main" val="223299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5A3CF-FB97-46DF-5BE0-66252B942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55D5B1-BAEF-4557-9823-7A8D67403F90}"/>
              </a:ext>
            </a:extLst>
          </p:cNvPr>
          <p:cNvSpPr txBox="1"/>
          <p:nvPr/>
        </p:nvSpPr>
        <p:spPr>
          <a:xfrm>
            <a:off x="0" y="0"/>
            <a:ext cx="744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V9 Zooplankton – genus – all</a:t>
            </a:r>
          </a:p>
        </p:txBody>
      </p:sp>
      <p:pic>
        <p:nvPicPr>
          <p:cNvPr id="5" name="Picture 4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A6F0FF46-9BF8-7774-4A03-1D5BB1B89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975" y="845244"/>
            <a:ext cx="8417859" cy="601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79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fish&#10;&#10;Description automatically generated with medium confidence">
            <a:extLst>
              <a:ext uri="{FF2B5EF4-FFF2-40B4-BE49-F238E27FC236}">
                <a16:creationId xmlns:a16="http://schemas.microsoft.com/office/drawing/2014/main" id="{CBA5F166-877E-42DB-1745-EF3EE1D5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13" y="517761"/>
            <a:ext cx="1587084" cy="1058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512B0C-2F23-41C8-D3CD-280175E3284F}"/>
              </a:ext>
            </a:extLst>
          </p:cNvPr>
          <p:cNvSpPr txBox="1"/>
          <p:nvPr/>
        </p:nvSpPr>
        <p:spPr>
          <a:xfrm>
            <a:off x="0" y="0"/>
            <a:ext cx="744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V9 Zooplankton – genus - sample</a:t>
            </a:r>
          </a:p>
        </p:txBody>
      </p:sp>
      <p:pic>
        <p:nvPicPr>
          <p:cNvPr id="13" name="Picture 12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BF73572B-7E51-DDE0-A24F-E17B44FF6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53" y="1931894"/>
            <a:ext cx="6400800" cy="4572000"/>
          </a:xfrm>
          <a:prstGeom prst="rect">
            <a:avLst/>
          </a:prstGeom>
        </p:spPr>
      </p:pic>
      <p:pic>
        <p:nvPicPr>
          <p:cNvPr id="15" name="Picture 14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3258A36C-AF75-2CC2-2B33-F00955288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435" y="1931894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93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4D3906F-F8F7-C5B2-670E-F0758016E734}"/>
              </a:ext>
            </a:extLst>
          </p:cNvPr>
          <p:cNvSpPr txBox="1"/>
          <p:nvPr/>
        </p:nvSpPr>
        <p:spPr>
          <a:xfrm>
            <a:off x="-1" y="0"/>
            <a:ext cx="127829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V7 Phytoplankton – ESV – all included fungi and metazoans</a:t>
            </a:r>
          </a:p>
        </p:txBody>
      </p:sp>
      <p:pic>
        <p:nvPicPr>
          <p:cNvPr id="14" name="Picture 13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EE5D354B-B895-69FE-7B2E-B6989BD2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601" y="661719"/>
            <a:ext cx="8610160" cy="61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89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59CD-8ACD-BF03-0D56-AE956DB16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C657448-691A-9867-E7C8-AC206DE76C5C}"/>
              </a:ext>
            </a:extLst>
          </p:cNvPr>
          <p:cNvSpPr txBox="1"/>
          <p:nvPr/>
        </p:nvSpPr>
        <p:spPr>
          <a:xfrm>
            <a:off x="-1" y="0"/>
            <a:ext cx="82475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V7 Phytoplankton – genus – sample included fungi and metazoans</a:t>
            </a:r>
          </a:p>
        </p:txBody>
      </p:sp>
      <p:pic>
        <p:nvPicPr>
          <p:cNvPr id="8" name="Picture 7" descr="A close-up of a fish&#10;&#10;Description automatically generated with medium confidence">
            <a:extLst>
              <a:ext uri="{FF2B5EF4-FFF2-40B4-BE49-F238E27FC236}">
                <a16:creationId xmlns:a16="http://schemas.microsoft.com/office/drawing/2014/main" id="{E0EFDE4E-54A7-A09D-118E-607D951A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50" y="1323439"/>
            <a:ext cx="1587084" cy="1058056"/>
          </a:xfrm>
          <a:prstGeom prst="rect">
            <a:avLst/>
          </a:prstGeom>
        </p:spPr>
      </p:pic>
      <p:pic>
        <p:nvPicPr>
          <p:cNvPr id="12" name="Picture 11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BDB8BDE9-A4E6-5AB0-6F99-4170A9B5B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9" y="2151529"/>
            <a:ext cx="6400800" cy="4572000"/>
          </a:xfrm>
          <a:prstGeom prst="rect">
            <a:avLst/>
          </a:prstGeom>
        </p:spPr>
      </p:pic>
      <p:pic>
        <p:nvPicPr>
          <p:cNvPr id="14" name="Picture 13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D3A021D0-1583-40B2-8493-0125AF5B5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717" y="2151529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42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60F6F00-6E4F-857A-ACCC-F329C617C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317"/>
            <a:ext cx="11903338" cy="3719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065DA9-E09E-0354-350C-F57D2913E987}"/>
              </a:ext>
            </a:extLst>
          </p:cNvPr>
          <p:cNvSpPr txBox="1"/>
          <p:nvPr/>
        </p:nvSpPr>
        <p:spPr>
          <a:xfrm>
            <a:off x="0" y="0"/>
            <a:ext cx="744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BiSi</a:t>
            </a:r>
            <a:r>
              <a:rPr lang="en-US" sz="4000" dirty="0"/>
              <a:t> ~ diatom abundances</a:t>
            </a:r>
          </a:p>
        </p:txBody>
      </p:sp>
    </p:spTree>
    <p:extLst>
      <p:ext uri="{BB962C8B-B14F-4D97-AF65-F5344CB8AC3E}">
        <p14:creationId xmlns:p14="http://schemas.microsoft.com/office/powerpoint/2010/main" val="2874054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AF4D7-6EAF-E831-83CB-11190FA35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0FB6887-1BE7-A8C2-54AE-903F081DE532}"/>
              </a:ext>
            </a:extLst>
          </p:cNvPr>
          <p:cNvSpPr txBox="1"/>
          <p:nvPr/>
        </p:nvSpPr>
        <p:spPr>
          <a:xfrm>
            <a:off x="-1" y="0"/>
            <a:ext cx="11299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V9 Phytoplankton – ESV – all included fungi and metazoans</a:t>
            </a:r>
          </a:p>
        </p:txBody>
      </p:sp>
      <p:pic>
        <p:nvPicPr>
          <p:cNvPr id="3" name="Picture 2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D699ED12-C1BC-3DD9-21DC-974711F2A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064" y="871862"/>
            <a:ext cx="8050306" cy="57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72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D79D8-0338-DDDB-0B4A-C112BF73A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DA8865D-4D29-548C-11B7-2628E6257747}"/>
              </a:ext>
            </a:extLst>
          </p:cNvPr>
          <p:cNvSpPr txBox="1"/>
          <p:nvPr/>
        </p:nvSpPr>
        <p:spPr>
          <a:xfrm>
            <a:off x="111966" y="-33752"/>
            <a:ext cx="82475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V9 Phytoplankton – genus – sample included fungi and metazoans</a:t>
            </a:r>
          </a:p>
        </p:txBody>
      </p:sp>
      <p:pic>
        <p:nvPicPr>
          <p:cNvPr id="8" name="Picture 7" descr="A close-up of a fish&#10;&#10;Description automatically generated with medium confidence">
            <a:extLst>
              <a:ext uri="{FF2B5EF4-FFF2-40B4-BE49-F238E27FC236}">
                <a16:creationId xmlns:a16="http://schemas.microsoft.com/office/drawing/2014/main" id="{0D5DDA0D-E21B-9017-A81A-250FE18F9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357" y="1289687"/>
            <a:ext cx="1587084" cy="1058056"/>
          </a:xfrm>
          <a:prstGeom prst="rect">
            <a:avLst/>
          </a:prstGeom>
        </p:spPr>
      </p:pic>
      <p:pic>
        <p:nvPicPr>
          <p:cNvPr id="3" name="Picture 2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843821E9-17C0-F18F-0DE1-25898BCF4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2" y="2286000"/>
            <a:ext cx="6400800" cy="4572000"/>
          </a:xfrm>
          <a:prstGeom prst="rect">
            <a:avLst/>
          </a:prstGeom>
        </p:spPr>
      </p:pic>
      <p:pic>
        <p:nvPicPr>
          <p:cNvPr id="5" name="Picture 4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B05BD919-1841-BE18-C3AB-1E1AD3F6F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88" y="2286000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70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46E7288-3C32-EC30-E437-9391ABF3B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83" y="0"/>
            <a:ext cx="5486400" cy="6858000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7B0D41DF-72D5-2F09-2F76-5C0C37A4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24F1B0-B3AD-1426-621B-9CA74A98314C}"/>
              </a:ext>
            </a:extLst>
          </p:cNvPr>
          <p:cNvSpPr txBox="1"/>
          <p:nvPr/>
        </p:nvSpPr>
        <p:spPr>
          <a:xfrm>
            <a:off x="3711389" y="0"/>
            <a:ext cx="526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V9 Zooplankton – genus</a:t>
            </a:r>
          </a:p>
        </p:txBody>
      </p:sp>
    </p:spTree>
    <p:extLst>
      <p:ext uri="{BB962C8B-B14F-4D97-AF65-F5344CB8AC3E}">
        <p14:creationId xmlns:p14="http://schemas.microsoft.com/office/powerpoint/2010/main" val="284963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AFFCF2-E035-C573-6E20-1F6A647A1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C8E5D-7CBC-4283-28FB-8343036B2EAE}"/>
              </a:ext>
            </a:extLst>
          </p:cNvPr>
          <p:cNvSpPr txBox="1"/>
          <p:nvPr/>
        </p:nvSpPr>
        <p:spPr>
          <a:xfrm>
            <a:off x="2617694" y="2510117"/>
            <a:ext cx="7673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New slides below</a:t>
            </a:r>
          </a:p>
        </p:txBody>
      </p:sp>
    </p:spTree>
    <p:extLst>
      <p:ext uri="{BB962C8B-B14F-4D97-AF65-F5344CB8AC3E}">
        <p14:creationId xmlns:p14="http://schemas.microsoft.com/office/powerpoint/2010/main" val="3808240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2258F-E43C-7A0F-252A-8AE110378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4">
            <a:extLst>
              <a:ext uri="{FF2B5EF4-FFF2-40B4-BE49-F238E27FC236}">
                <a16:creationId xmlns:a16="http://schemas.microsoft.com/office/drawing/2014/main" id="{0543F8BB-BE91-60FB-5F63-71A62CE9B05B}"/>
              </a:ext>
            </a:extLst>
          </p:cNvPr>
          <p:cNvSpPr/>
          <p:nvPr/>
        </p:nvSpPr>
        <p:spPr>
          <a:xfrm>
            <a:off x="3701562" y="1888312"/>
            <a:ext cx="2154115" cy="2154652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fish&#10;&#10;Description automatically generated with medium confidence">
            <a:extLst>
              <a:ext uri="{FF2B5EF4-FFF2-40B4-BE49-F238E27FC236}">
                <a16:creationId xmlns:a16="http://schemas.microsoft.com/office/drawing/2014/main" id="{9AD67020-1953-8E4E-2A83-862D4F655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86" y="369543"/>
            <a:ext cx="2892135" cy="1928090"/>
          </a:xfrm>
          <a:prstGeom prst="rect">
            <a:avLst/>
          </a:prstGeom>
        </p:spPr>
      </p:pic>
      <p:pic>
        <p:nvPicPr>
          <p:cNvPr id="8" name="Picture 2" descr="Thermometer Stock Illustration - Download Image Now - Thermometer, Vector,  Weather - iStock">
            <a:extLst>
              <a:ext uri="{FF2B5EF4-FFF2-40B4-BE49-F238E27FC236}">
                <a16:creationId xmlns:a16="http://schemas.microsoft.com/office/drawing/2014/main" id="{452FDCA3-69EE-192C-A6A2-534CD6B0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054" y="51073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5BE69E6-74D4-19E1-14AD-E8BD7256B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218043" y="444600"/>
            <a:ext cx="1503866" cy="15038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D869ADE-8C6A-C6F4-12C3-6E85C13E037E}"/>
              </a:ext>
            </a:extLst>
          </p:cNvPr>
          <p:cNvSpPr/>
          <p:nvPr/>
        </p:nvSpPr>
        <p:spPr>
          <a:xfrm>
            <a:off x="452907" y="2068714"/>
            <a:ext cx="2725615" cy="16529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548117-8AD6-0429-6A31-EDD56B69F26B}"/>
              </a:ext>
            </a:extLst>
          </p:cNvPr>
          <p:cNvSpPr/>
          <p:nvPr/>
        </p:nvSpPr>
        <p:spPr>
          <a:xfrm>
            <a:off x="4535481" y="1985486"/>
            <a:ext cx="2725615" cy="16529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5E03E8E-003A-0173-991F-E424D4963F18}"/>
              </a:ext>
            </a:extLst>
          </p:cNvPr>
          <p:cNvSpPr/>
          <p:nvPr/>
        </p:nvSpPr>
        <p:spPr>
          <a:xfrm>
            <a:off x="797315" y="2669883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C1DB38-91EC-11D7-E7D8-AA4B92539560}"/>
              </a:ext>
            </a:extLst>
          </p:cNvPr>
          <p:cNvSpPr/>
          <p:nvPr/>
        </p:nvSpPr>
        <p:spPr>
          <a:xfrm>
            <a:off x="805555" y="2876820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8EBF67-23A3-0775-5624-7C90B52F28CB}"/>
              </a:ext>
            </a:extLst>
          </p:cNvPr>
          <p:cNvSpPr/>
          <p:nvPr/>
        </p:nvSpPr>
        <p:spPr>
          <a:xfrm>
            <a:off x="1095919" y="2683400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E5A0273-C09C-A59A-F0B1-EBAB86C48096}"/>
              </a:ext>
            </a:extLst>
          </p:cNvPr>
          <p:cNvSpPr/>
          <p:nvPr/>
        </p:nvSpPr>
        <p:spPr>
          <a:xfrm>
            <a:off x="1084698" y="2857963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E392349-B266-B04F-19F7-BB49BD58709D}"/>
              </a:ext>
            </a:extLst>
          </p:cNvPr>
          <p:cNvSpPr/>
          <p:nvPr/>
        </p:nvSpPr>
        <p:spPr>
          <a:xfrm>
            <a:off x="1278012" y="2901977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09960F-39C1-103B-0402-6381D1F2846F}"/>
              </a:ext>
            </a:extLst>
          </p:cNvPr>
          <p:cNvSpPr/>
          <p:nvPr/>
        </p:nvSpPr>
        <p:spPr>
          <a:xfrm>
            <a:off x="1560108" y="2883851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3CD3AAC-5CA3-1252-9443-4947F8EF8FCD}"/>
              </a:ext>
            </a:extLst>
          </p:cNvPr>
          <p:cNvSpPr/>
          <p:nvPr/>
        </p:nvSpPr>
        <p:spPr>
          <a:xfrm>
            <a:off x="1332608" y="2676234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811D89-0538-246F-440D-CD8BE6B3E4EE}"/>
              </a:ext>
            </a:extLst>
          </p:cNvPr>
          <p:cNvSpPr/>
          <p:nvPr/>
        </p:nvSpPr>
        <p:spPr>
          <a:xfrm>
            <a:off x="2211583" y="3006435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49CD401-A8C2-60A9-2281-7BE627909BA7}"/>
              </a:ext>
            </a:extLst>
          </p:cNvPr>
          <p:cNvSpPr/>
          <p:nvPr/>
        </p:nvSpPr>
        <p:spPr>
          <a:xfrm>
            <a:off x="2756109" y="3120178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E171756-F51B-0070-C97A-E357639B7BD0}"/>
              </a:ext>
            </a:extLst>
          </p:cNvPr>
          <p:cNvSpPr/>
          <p:nvPr/>
        </p:nvSpPr>
        <p:spPr>
          <a:xfrm>
            <a:off x="2026045" y="2990588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A64C29-22D5-76F7-2A93-3FAA7E4643F7}"/>
              </a:ext>
            </a:extLst>
          </p:cNvPr>
          <p:cNvSpPr/>
          <p:nvPr/>
        </p:nvSpPr>
        <p:spPr>
          <a:xfrm>
            <a:off x="2478107" y="3182693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C62D9BE-2F67-68B4-F34C-0C5CBD5E81D5}"/>
              </a:ext>
            </a:extLst>
          </p:cNvPr>
          <p:cNvSpPr/>
          <p:nvPr/>
        </p:nvSpPr>
        <p:spPr>
          <a:xfrm>
            <a:off x="2271538" y="3191280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02BA34D-E241-ACCC-74A1-6607178C34D0}"/>
              </a:ext>
            </a:extLst>
          </p:cNvPr>
          <p:cNvSpPr/>
          <p:nvPr/>
        </p:nvSpPr>
        <p:spPr>
          <a:xfrm>
            <a:off x="2624873" y="3153280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CFE6FD5-AB8A-3C9C-9333-1C6DE8950F2A}"/>
              </a:ext>
            </a:extLst>
          </p:cNvPr>
          <p:cNvSpPr/>
          <p:nvPr/>
        </p:nvSpPr>
        <p:spPr>
          <a:xfrm>
            <a:off x="2750582" y="2924653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46032D0-17E0-8F8E-EFB4-05930101B6F9}"/>
              </a:ext>
            </a:extLst>
          </p:cNvPr>
          <p:cNvSpPr/>
          <p:nvPr/>
        </p:nvSpPr>
        <p:spPr>
          <a:xfrm>
            <a:off x="1613103" y="2699714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8DE71D-A66C-8496-60A9-3E4D1D88F0B9}"/>
              </a:ext>
            </a:extLst>
          </p:cNvPr>
          <p:cNvSpPr/>
          <p:nvPr/>
        </p:nvSpPr>
        <p:spPr>
          <a:xfrm>
            <a:off x="2127121" y="3026654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EE45F51-9255-8268-48D2-C9E0ABA73379}"/>
              </a:ext>
            </a:extLst>
          </p:cNvPr>
          <p:cNvSpPr/>
          <p:nvPr/>
        </p:nvSpPr>
        <p:spPr>
          <a:xfrm>
            <a:off x="2251341" y="2860916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44B953B-2612-4FA5-7000-5C5BC24D1AF4}"/>
              </a:ext>
            </a:extLst>
          </p:cNvPr>
          <p:cNvSpPr/>
          <p:nvPr/>
        </p:nvSpPr>
        <p:spPr>
          <a:xfrm>
            <a:off x="2131924" y="3207143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32C8677-0237-DA25-3139-EDD1D7CD23BE}"/>
              </a:ext>
            </a:extLst>
          </p:cNvPr>
          <p:cNvSpPr/>
          <p:nvPr/>
        </p:nvSpPr>
        <p:spPr>
          <a:xfrm>
            <a:off x="2917256" y="3092547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FB48991-0F8F-3BEF-429F-2FF9EDDE151E}"/>
              </a:ext>
            </a:extLst>
          </p:cNvPr>
          <p:cNvSpPr/>
          <p:nvPr/>
        </p:nvSpPr>
        <p:spPr>
          <a:xfrm>
            <a:off x="2010293" y="3174994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BB8E09E-2E9D-594E-341A-5D41CBD97AAF}"/>
              </a:ext>
            </a:extLst>
          </p:cNvPr>
          <p:cNvSpPr/>
          <p:nvPr/>
        </p:nvSpPr>
        <p:spPr>
          <a:xfrm>
            <a:off x="2847924" y="2890792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7064764-D5D9-AF9D-B36E-1B714650B1F5}"/>
              </a:ext>
            </a:extLst>
          </p:cNvPr>
          <p:cNvSpPr/>
          <p:nvPr/>
        </p:nvSpPr>
        <p:spPr>
          <a:xfrm>
            <a:off x="2473803" y="3000849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442A787-3201-98F3-54F9-79328EED1576}"/>
              </a:ext>
            </a:extLst>
          </p:cNvPr>
          <p:cNvSpPr/>
          <p:nvPr/>
        </p:nvSpPr>
        <p:spPr>
          <a:xfrm rot="11740415">
            <a:off x="2465148" y="2631033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86CE6A-3A8F-F4DD-886A-1BA6BB4EFFDD}"/>
              </a:ext>
            </a:extLst>
          </p:cNvPr>
          <p:cNvSpPr/>
          <p:nvPr/>
        </p:nvSpPr>
        <p:spPr>
          <a:xfrm>
            <a:off x="1915061" y="2746803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07AE2C2-96AB-5102-3127-4FFA69203D85}"/>
              </a:ext>
            </a:extLst>
          </p:cNvPr>
          <p:cNvSpPr/>
          <p:nvPr/>
        </p:nvSpPr>
        <p:spPr>
          <a:xfrm>
            <a:off x="2098602" y="2672190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D46FE7A-0771-2049-FE6F-6E9C27DB85DC}"/>
              </a:ext>
            </a:extLst>
          </p:cNvPr>
          <p:cNvSpPr/>
          <p:nvPr/>
        </p:nvSpPr>
        <p:spPr>
          <a:xfrm>
            <a:off x="2643597" y="2816413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3FC279C-2510-CC8D-5DD7-F98B66BC4570}"/>
              </a:ext>
            </a:extLst>
          </p:cNvPr>
          <p:cNvSpPr/>
          <p:nvPr/>
        </p:nvSpPr>
        <p:spPr>
          <a:xfrm>
            <a:off x="2734546" y="2590469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518D00C-4645-485A-1B91-BEB9E9F06F6D}"/>
              </a:ext>
            </a:extLst>
          </p:cNvPr>
          <p:cNvSpPr/>
          <p:nvPr/>
        </p:nvSpPr>
        <p:spPr>
          <a:xfrm>
            <a:off x="2595135" y="2958580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F808A9B-CBA9-42F9-749E-648061D73537}"/>
              </a:ext>
            </a:extLst>
          </p:cNvPr>
          <p:cNvSpPr/>
          <p:nvPr/>
        </p:nvSpPr>
        <p:spPr>
          <a:xfrm>
            <a:off x="2780110" y="2780782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D4E1D5-4CF2-E213-90BB-91B88F5836BD}"/>
              </a:ext>
            </a:extLst>
          </p:cNvPr>
          <p:cNvSpPr txBox="1"/>
          <p:nvPr/>
        </p:nvSpPr>
        <p:spPr>
          <a:xfrm>
            <a:off x="430573" y="2043521"/>
            <a:ext cx="110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405CDA-3EE2-5C26-1944-EBFACE85CAD8}"/>
              </a:ext>
            </a:extLst>
          </p:cNvPr>
          <p:cNvSpPr txBox="1"/>
          <p:nvPr/>
        </p:nvSpPr>
        <p:spPr>
          <a:xfrm>
            <a:off x="2036126" y="2034666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Fishless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36C9AF5-8CA1-0283-7E9B-A8D3C12E3228}"/>
              </a:ext>
            </a:extLst>
          </p:cNvPr>
          <p:cNvSpPr/>
          <p:nvPr/>
        </p:nvSpPr>
        <p:spPr>
          <a:xfrm>
            <a:off x="4806365" y="2657398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130BE0D-3D73-D007-204C-96F4DA77D11B}"/>
              </a:ext>
            </a:extLst>
          </p:cNvPr>
          <p:cNvSpPr/>
          <p:nvPr/>
        </p:nvSpPr>
        <p:spPr>
          <a:xfrm>
            <a:off x="4815976" y="2768869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942FE40-F36E-D595-6D94-9F03D8A34BA4}"/>
              </a:ext>
            </a:extLst>
          </p:cNvPr>
          <p:cNvSpPr/>
          <p:nvPr/>
        </p:nvSpPr>
        <p:spPr>
          <a:xfrm>
            <a:off x="5071091" y="2537305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A5F4DDF-8EA0-BF06-E39D-4CF9E5257A29}"/>
              </a:ext>
            </a:extLst>
          </p:cNvPr>
          <p:cNvSpPr/>
          <p:nvPr/>
        </p:nvSpPr>
        <p:spPr>
          <a:xfrm>
            <a:off x="5047247" y="2711181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B580E1F-6BA7-390C-E35C-73946A979A76}"/>
              </a:ext>
            </a:extLst>
          </p:cNvPr>
          <p:cNvSpPr/>
          <p:nvPr/>
        </p:nvSpPr>
        <p:spPr>
          <a:xfrm>
            <a:off x="5277303" y="2698546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F4E8BB6-7207-CFFD-1B7F-87E400CAFA92}"/>
              </a:ext>
            </a:extLst>
          </p:cNvPr>
          <p:cNvSpPr/>
          <p:nvPr/>
        </p:nvSpPr>
        <p:spPr>
          <a:xfrm>
            <a:off x="5516178" y="2683400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06D57B2-7AE9-F63B-C513-8545FACD42AC}"/>
              </a:ext>
            </a:extLst>
          </p:cNvPr>
          <p:cNvSpPr/>
          <p:nvPr/>
        </p:nvSpPr>
        <p:spPr>
          <a:xfrm>
            <a:off x="5347338" y="2382920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221C666-41FB-4378-FC0A-8BB1005797F5}"/>
              </a:ext>
            </a:extLst>
          </p:cNvPr>
          <p:cNvSpPr/>
          <p:nvPr/>
        </p:nvSpPr>
        <p:spPr>
          <a:xfrm>
            <a:off x="4823453" y="2887696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62CB970-AE60-6FF9-08A0-CD73A677FC59}"/>
              </a:ext>
            </a:extLst>
          </p:cNvPr>
          <p:cNvSpPr/>
          <p:nvPr/>
        </p:nvSpPr>
        <p:spPr>
          <a:xfrm>
            <a:off x="5696426" y="3282920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05EA87-55C1-DF88-9109-3FD60339BC7D}"/>
              </a:ext>
            </a:extLst>
          </p:cNvPr>
          <p:cNvSpPr/>
          <p:nvPr/>
        </p:nvSpPr>
        <p:spPr>
          <a:xfrm>
            <a:off x="5116079" y="2922140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67AE698-E607-F278-0DC6-F0C1B458A4E3}"/>
              </a:ext>
            </a:extLst>
          </p:cNvPr>
          <p:cNvSpPr/>
          <p:nvPr/>
        </p:nvSpPr>
        <p:spPr>
          <a:xfrm>
            <a:off x="4831182" y="3006482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A069226-9763-A3DE-716A-17D5FCDF7FB7}"/>
              </a:ext>
            </a:extLst>
          </p:cNvPr>
          <p:cNvSpPr/>
          <p:nvPr/>
        </p:nvSpPr>
        <p:spPr>
          <a:xfrm>
            <a:off x="5112239" y="3059197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15A71A9-9442-D1F4-2DB0-C65D30BF4276}"/>
              </a:ext>
            </a:extLst>
          </p:cNvPr>
          <p:cNvSpPr/>
          <p:nvPr/>
        </p:nvSpPr>
        <p:spPr>
          <a:xfrm>
            <a:off x="5400529" y="3141493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D8C2036-7612-5322-F133-62635CA76F22}"/>
              </a:ext>
            </a:extLst>
          </p:cNvPr>
          <p:cNvSpPr/>
          <p:nvPr/>
        </p:nvSpPr>
        <p:spPr>
          <a:xfrm>
            <a:off x="5408705" y="2924590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B2DE2E6-0BF1-6753-1833-CDA668032078}"/>
              </a:ext>
            </a:extLst>
          </p:cNvPr>
          <p:cNvSpPr/>
          <p:nvPr/>
        </p:nvSpPr>
        <p:spPr>
          <a:xfrm>
            <a:off x="6105293" y="2928817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3C1138C-78D7-102D-E9D2-E8C0F00A8CB1}"/>
              </a:ext>
            </a:extLst>
          </p:cNvPr>
          <p:cNvSpPr/>
          <p:nvPr/>
        </p:nvSpPr>
        <p:spPr>
          <a:xfrm>
            <a:off x="5605295" y="2306622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FED0FC3-78D4-142E-913C-4C706B3DCF3B}"/>
              </a:ext>
            </a:extLst>
          </p:cNvPr>
          <p:cNvSpPr/>
          <p:nvPr/>
        </p:nvSpPr>
        <p:spPr>
          <a:xfrm>
            <a:off x="5861484" y="2933456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F3F47F3-1D2F-5C57-9B46-A4A37104A387}"/>
              </a:ext>
            </a:extLst>
          </p:cNvPr>
          <p:cNvSpPr/>
          <p:nvPr/>
        </p:nvSpPr>
        <p:spPr>
          <a:xfrm>
            <a:off x="6070465" y="2695066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EE77099-7904-B7DE-1433-52CDBACC5147}"/>
              </a:ext>
            </a:extLst>
          </p:cNvPr>
          <p:cNvSpPr/>
          <p:nvPr/>
        </p:nvSpPr>
        <p:spPr>
          <a:xfrm>
            <a:off x="5980067" y="3324068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BC1DE1E-3B86-DB6D-DA27-577F58506AE2}"/>
              </a:ext>
            </a:extLst>
          </p:cNvPr>
          <p:cNvSpPr/>
          <p:nvPr/>
        </p:nvSpPr>
        <p:spPr>
          <a:xfrm>
            <a:off x="6866898" y="3464409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C5BF5AD-8738-EDF2-9A27-B8BFCBC28D18}"/>
              </a:ext>
            </a:extLst>
          </p:cNvPr>
          <p:cNvSpPr/>
          <p:nvPr/>
        </p:nvSpPr>
        <p:spPr>
          <a:xfrm>
            <a:off x="6605653" y="3455362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A02327A-292E-5DC7-11EB-428E09048D66}"/>
              </a:ext>
            </a:extLst>
          </p:cNvPr>
          <p:cNvSpPr/>
          <p:nvPr/>
        </p:nvSpPr>
        <p:spPr>
          <a:xfrm>
            <a:off x="6738824" y="3042708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8ABF45C-8F45-0B10-3EDB-CA759ED802A3}"/>
              </a:ext>
            </a:extLst>
          </p:cNvPr>
          <p:cNvSpPr/>
          <p:nvPr/>
        </p:nvSpPr>
        <p:spPr>
          <a:xfrm>
            <a:off x="5650617" y="2922140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BA5DDF0-286D-6F72-7210-45FD4E01D663}"/>
              </a:ext>
            </a:extLst>
          </p:cNvPr>
          <p:cNvSpPr/>
          <p:nvPr/>
        </p:nvSpPr>
        <p:spPr>
          <a:xfrm>
            <a:off x="6409325" y="2187039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8561968-3BC6-EFD0-C5AB-30F1EEC36B62}"/>
              </a:ext>
            </a:extLst>
          </p:cNvPr>
          <p:cNvSpPr/>
          <p:nvPr/>
        </p:nvSpPr>
        <p:spPr>
          <a:xfrm>
            <a:off x="5775990" y="2711181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4D60298-E391-CFC1-BE76-F2D4E0913BD4}"/>
              </a:ext>
            </a:extLst>
          </p:cNvPr>
          <p:cNvSpPr/>
          <p:nvPr/>
        </p:nvSpPr>
        <p:spPr>
          <a:xfrm>
            <a:off x="5936093" y="2218199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AF43531-2C7D-730F-7C8D-FFC5ADA0D728}"/>
              </a:ext>
            </a:extLst>
          </p:cNvPr>
          <p:cNvSpPr/>
          <p:nvPr/>
        </p:nvSpPr>
        <p:spPr>
          <a:xfrm>
            <a:off x="6301418" y="2695066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2520FE6-2802-8240-96FC-5C79C132AD7E}"/>
              </a:ext>
            </a:extLst>
          </p:cNvPr>
          <p:cNvSpPr/>
          <p:nvPr/>
        </p:nvSpPr>
        <p:spPr>
          <a:xfrm>
            <a:off x="6583448" y="2670033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6889049-A648-CF32-5EF0-0C699871F4DC}"/>
              </a:ext>
            </a:extLst>
          </p:cNvPr>
          <p:cNvSpPr/>
          <p:nvPr/>
        </p:nvSpPr>
        <p:spPr>
          <a:xfrm>
            <a:off x="6825569" y="2202992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A301F4F-C1A8-CB8F-1618-A211B25574F1}"/>
              </a:ext>
            </a:extLst>
          </p:cNvPr>
          <p:cNvSpPr/>
          <p:nvPr/>
        </p:nvSpPr>
        <p:spPr>
          <a:xfrm>
            <a:off x="6409325" y="2971138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24DF548-2E0C-997A-890F-F4B89F1C3432}"/>
              </a:ext>
            </a:extLst>
          </p:cNvPr>
          <p:cNvSpPr/>
          <p:nvPr/>
        </p:nvSpPr>
        <p:spPr>
          <a:xfrm>
            <a:off x="6280850" y="3423261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76BEDF-6668-DC46-3E63-7547884D2B9D}"/>
              </a:ext>
            </a:extLst>
          </p:cNvPr>
          <p:cNvSpPr/>
          <p:nvPr/>
        </p:nvSpPr>
        <p:spPr>
          <a:xfrm>
            <a:off x="6802112" y="2683400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5B38C2-53DD-A224-95B8-935871DF81BB}"/>
              </a:ext>
            </a:extLst>
          </p:cNvPr>
          <p:cNvSpPr txBox="1"/>
          <p:nvPr/>
        </p:nvSpPr>
        <p:spPr>
          <a:xfrm>
            <a:off x="2480681" y="3739282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BE4FCC5-313F-AB88-4D11-9999369E9A69}"/>
              </a:ext>
            </a:extLst>
          </p:cNvPr>
          <p:cNvSpPr txBox="1"/>
          <p:nvPr/>
        </p:nvSpPr>
        <p:spPr>
          <a:xfrm>
            <a:off x="425881" y="3739282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61820F-D49C-5FE9-590A-55F47CC660E0}"/>
              </a:ext>
            </a:extLst>
          </p:cNvPr>
          <p:cNvSpPr txBox="1"/>
          <p:nvPr/>
        </p:nvSpPr>
        <p:spPr>
          <a:xfrm>
            <a:off x="6598835" y="3638559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7C7483F-DAA9-C153-DF2A-A4DC0B6B7D93}"/>
              </a:ext>
            </a:extLst>
          </p:cNvPr>
          <p:cNvSpPr txBox="1"/>
          <p:nvPr/>
        </p:nvSpPr>
        <p:spPr>
          <a:xfrm>
            <a:off x="4544035" y="3638559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53C1E6-17B3-F317-9E2B-E1EF8457453B}"/>
              </a:ext>
            </a:extLst>
          </p:cNvPr>
          <p:cNvSpPr/>
          <p:nvPr/>
        </p:nvSpPr>
        <p:spPr>
          <a:xfrm>
            <a:off x="8777577" y="1930821"/>
            <a:ext cx="2725615" cy="16529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99D73DB-3BD7-D4FB-B23F-BADAD24C0ECA}"/>
              </a:ext>
            </a:extLst>
          </p:cNvPr>
          <p:cNvSpPr/>
          <p:nvPr/>
        </p:nvSpPr>
        <p:spPr>
          <a:xfrm>
            <a:off x="9024401" y="2107179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80DA4A1-D0B2-CB50-59B8-2053B5B6C8F7}"/>
              </a:ext>
            </a:extLst>
          </p:cNvPr>
          <p:cNvSpPr/>
          <p:nvPr/>
        </p:nvSpPr>
        <p:spPr>
          <a:xfrm>
            <a:off x="9234468" y="2107179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64A6A74-CF6E-2F1D-EE54-9935071E2B68}"/>
              </a:ext>
            </a:extLst>
          </p:cNvPr>
          <p:cNvSpPr/>
          <p:nvPr/>
        </p:nvSpPr>
        <p:spPr>
          <a:xfrm>
            <a:off x="9253016" y="2290111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D5FD1B6-31F9-2DF3-FC56-E490113AD91E}"/>
              </a:ext>
            </a:extLst>
          </p:cNvPr>
          <p:cNvSpPr/>
          <p:nvPr/>
        </p:nvSpPr>
        <p:spPr>
          <a:xfrm>
            <a:off x="9492329" y="2320912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3598857-8519-D7FD-4180-78D3F05A6625}"/>
              </a:ext>
            </a:extLst>
          </p:cNvPr>
          <p:cNvSpPr/>
          <p:nvPr/>
        </p:nvSpPr>
        <p:spPr>
          <a:xfrm>
            <a:off x="9839314" y="2389170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14D4E15-175F-B44B-B007-EF2370EF05C0}"/>
              </a:ext>
            </a:extLst>
          </p:cNvPr>
          <p:cNvSpPr/>
          <p:nvPr/>
        </p:nvSpPr>
        <p:spPr>
          <a:xfrm>
            <a:off x="9525902" y="2123249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B63D16E-3FCE-8229-65C6-27F55DB0BC41}"/>
              </a:ext>
            </a:extLst>
          </p:cNvPr>
          <p:cNvSpPr/>
          <p:nvPr/>
        </p:nvSpPr>
        <p:spPr>
          <a:xfrm>
            <a:off x="9939677" y="3151976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FA2FD6B-CD42-BC0C-1122-4E6647C33EE0}"/>
              </a:ext>
            </a:extLst>
          </p:cNvPr>
          <p:cNvSpPr/>
          <p:nvPr/>
        </p:nvSpPr>
        <p:spPr>
          <a:xfrm>
            <a:off x="10542560" y="3172436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149D142-AF44-375B-85D0-2CB90BC24CB9}"/>
              </a:ext>
            </a:extLst>
          </p:cNvPr>
          <p:cNvSpPr/>
          <p:nvPr/>
        </p:nvSpPr>
        <p:spPr>
          <a:xfrm>
            <a:off x="9920912" y="2228187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AEFB84B-F916-767F-508B-B6048781500C}"/>
              </a:ext>
            </a:extLst>
          </p:cNvPr>
          <p:cNvSpPr/>
          <p:nvPr/>
        </p:nvSpPr>
        <p:spPr>
          <a:xfrm>
            <a:off x="10250628" y="3098430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FA6ABAF-F43A-1F5A-A5E2-4DF84800E829}"/>
              </a:ext>
            </a:extLst>
          </p:cNvPr>
          <p:cNvSpPr/>
          <p:nvPr/>
        </p:nvSpPr>
        <p:spPr>
          <a:xfrm>
            <a:off x="10312561" y="2640401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A0F7337-0FB7-B5C0-1974-EE08E7B86A0D}"/>
              </a:ext>
            </a:extLst>
          </p:cNvPr>
          <p:cNvSpPr/>
          <p:nvPr/>
        </p:nvSpPr>
        <p:spPr>
          <a:xfrm>
            <a:off x="10222163" y="3269403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F0F6883-FBAE-D8A6-B24A-7C1240249CAE}"/>
              </a:ext>
            </a:extLst>
          </p:cNvPr>
          <p:cNvSpPr/>
          <p:nvPr/>
        </p:nvSpPr>
        <p:spPr>
          <a:xfrm>
            <a:off x="11108994" y="3409744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C9BC5B3-5EB2-6523-B075-C69610468B32}"/>
              </a:ext>
            </a:extLst>
          </p:cNvPr>
          <p:cNvSpPr/>
          <p:nvPr/>
        </p:nvSpPr>
        <p:spPr>
          <a:xfrm>
            <a:off x="10847749" y="3400697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00BB0AF-6645-E705-9957-6C6F2FAE4A49}"/>
              </a:ext>
            </a:extLst>
          </p:cNvPr>
          <p:cNvSpPr/>
          <p:nvPr/>
        </p:nvSpPr>
        <p:spPr>
          <a:xfrm>
            <a:off x="11117686" y="3241772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D281021-8D2C-5DD7-9657-FEEE77DF4595}"/>
              </a:ext>
            </a:extLst>
          </p:cNvPr>
          <p:cNvSpPr/>
          <p:nvPr/>
        </p:nvSpPr>
        <p:spPr>
          <a:xfrm>
            <a:off x="10048749" y="2985506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4E571BE-19FC-6674-E363-B62EAFAB7823}"/>
              </a:ext>
            </a:extLst>
          </p:cNvPr>
          <p:cNvSpPr/>
          <p:nvPr/>
        </p:nvSpPr>
        <p:spPr>
          <a:xfrm>
            <a:off x="10460264" y="2421621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0B7103A-3607-C7AC-9297-75C83A48D15B}"/>
              </a:ext>
            </a:extLst>
          </p:cNvPr>
          <p:cNvSpPr/>
          <p:nvPr/>
        </p:nvSpPr>
        <p:spPr>
          <a:xfrm>
            <a:off x="10091706" y="2517120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90991CFC-6CD4-DB63-0CD8-A347986EE175}"/>
              </a:ext>
            </a:extLst>
          </p:cNvPr>
          <p:cNvSpPr/>
          <p:nvPr/>
        </p:nvSpPr>
        <p:spPr>
          <a:xfrm>
            <a:off x="10209480" y="2318266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BE133CE-466B-E9D6-E30D-DC3A9A49D091}"/>
              </a:ext>
            </a:extLst>
          </p:cNvPr>
          <p:cNvSpPr/>
          <p:nvPr/>
        </p:nvSpPr>
        <p:spPr>
          <a:xfrm>
            <a:off x="10542560" y="2736214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D9F8CB8F-5D04-8E3E-A897-9506B7A8069F}"/>
              </a:ext>
            </a:extLst>
          </p:cNvPr>
          <p:cNvSpPr/>
          <p:nvPr/>
        </p:nvSpPr>
        <p:spPr>
          <a:xfrm>
            <a:off x="10814552" y="2859128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56356D5-AB88-179C-A940-4C92B659F6D1}"/>
              </a:ext>
            </a:extLst>
          </p:cNvPr>
          <p:cNvSpPr/>
          <p:nvPr/>
        </p:nvSpPr>
        <p:spPr>
          <a:xfrm>
            <a:off x="11107621" y="2711031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E883B929-11B1-A796-326F-2955CB663494}"/>
              </a:ext>
            </a:extLst>
          </p:cNvPr>
          <p:cNvSpPr/>
          <p:nvPr/>
        </p:nvSpPr>
        <p:spPr>
          <a:xfrm>
            <a:off x="10844065" y="3200624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7306F0E-3DA2-6BA0-024A-D927908DF374}"/>
              </a:ext>
            </a:extLst>
          </p:cNvPr>
          <p:cNvSpPr/>
          <p:nvPr/>
        </p:nvSpPr>
        <p:spPr>
          <a:xfrm>
            <a:off x="10580071" y="3378105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A59DF8C-C0DE-7B62-3CAA-426117425238}"/>
              </a:ext>
            </a:extLst>
          </p:cNvPr>
          <p:cNvSpPr/>
          <p:nvPr/>
        </p:nvSpPr>
        <p:spPr>
          <a:xfrm>
            <a:off x="11108858" y="2898984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CF697D-B456-6969-6ABE-2481C259985B}"/>
              </a:ext>
            </a:extLst>
          </p:cNvPr>
          <p:cNvSpPr txBox="1"/>
          <p:nvPr/>
        </p:nvSpPr>
        <p:spPr>
          <a:xfrm>
            <a:off x="10840931" y="3583894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EF60EB5-711A-1D02-133D-5565ECBBAA83}"/>
              </a:ext>
            </a:extLst>
          </p:cNvPr>
          <p:cNvSpPr txBox="1"/>
          <p:nvPr/>
        </p:nvSpPr>
        <p:spPr>
          <a:xfrm>
            <a:off x="8786131" y="3583894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2C7E3F2-55C3-1561-CDD0-783EC1E8ADE9}"/>
              </a:ext>
            </a:extLst>
          </p:cNvPr>
          <p:cNvSpPr/>
          <p:nvPr/>
        </p:nvSpPr>
        <p:spPr>
          <a:xfrm>
            <a:off x="10860019" y="2628735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ADB4B61-6FA0-35DC-A314-6C4C87185DCB}"/>
              </a:ext>
            </a:extLst>
          </p:cNvPr>
          <p:cNvSpPr/>
          <p:nvPr/>
        </p:nvSpPr>
        <p:spPr>
          <a:xfrm>
            <a:off x="10642048" y="2517120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470323-6664-B52B-8E24-8D78F048E932}"/>
              </a:ext>
            </a:extLst>
          </p:cNvPr>
          <p:cNvSpPr/>
          <p:nvPr/>
        </p:nvSpPr>
        <p:spPr>
          <a:xfrm>
            <a:off x="9822221" y="2835672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D5CA5F-1492-4192-24C0-8E4D2A4CAF44}"/>
              </a:ext>
            </a:extLst>
          </p:cNvPr>
          <p:cNvSpPr/>
          <p:nvPr/>
        </p:nvSpPr>
        <p:spPr>
          <a:xfrm>
            <a:off x="9616124" y="2757806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37E361-2623-2E59-B8B1-21A85C95D097}"/>
              </a:ext>
            </a:extLst>
          </p:cNvPr>
          <p:cNvSpPr/>
          <p:nvPr/>
        </p:nvSpPr>
        <p:spPr>
          <a:xfrm>
            <a:off x="10341057" y="3349007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ADF392-A575-9F18-B4B6-243CF6790D35}"/>
              </a:ext>
            </a:extLst>
          </p:cNvPr>
          <p:cNvSpPr/>
          <p:nvPr/>
        </p:nvSpPr>
        <p:spPr>
          <a:xfrm>
            <a:off x="9952999" y="2928817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21E478D-168B-3DA2-2666-99E378969EB2}"/>
              </a:ext>
            </a:extLst>
          </p:cNvPr>
          <p:cNvSpPr/>
          <p:nvPr/>
        </p:nvSpPr>
        <p:spPr>
          <a:xfrm>
            <a:off x="10139867" y="3037327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995F2DF-4E35-6932-4CEF-CD54F9967269}"/>
              </a:ext>
            </a:extLst>
          </p:cNvPr>
          <p:cNvSpPr/>
          <p:nvPr/>
        </p:nvSpPr>
        <p:spPr>
          <a:xfrm>
            <a:off x="10387422" y="3151976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DBBB659-3AD5-5383-ACE5-4C78D88192FF}"/>
              </a:ext>
            </a:extLst>
          </p:cNvPr>
          <p:cNvSpPr/>
          <p:nvPr/>
        </p:nvSpPr>
        <p:spPr>
          <a:xfrm>
            <a:off x="10085081" y="3225351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EECC64D-C092-1D63-866B-68E9517B21FE}"/>
              </a:ext>
            </a:extLst>
          </p:cNvPr>
          <p:cNvSpPr/>
          <p:nvPr/>
        </p:nvSpPr>
        <p:spPr>
          <a:xfrm>
            <a:off x="10686199" y="3382113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DDC1E3B-F7D0-E911-019C-B47DDD8652F2}"/>
              </a:ext>
            </a:extLst>
          </p:cNvPr>
          <p:cNvSpPr/>
          <p:nvPr/>
        </p:nvSpPr>
        <p:spPr>
          <a:xfrm>
            <a:off x="10697752" y="3180451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B6508BCA-244C-2879-D9CA-6AD15854C0DD}"/>
              </a:ext>
            </a:extLst>
          </p:cNvPr>
          <p:cNvSpPr/>
          <p:nvPr/>
        </p:nvSpPr>
        <p:spPr>
          <a:xfrm>
            <a:off x="10455238" y="3365216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9EE79039-117F-BE84-7B0D-583CA3030D0F}"/>
              </a:ext>
            </a:extLst>
          </p:cNvPr>
          <p:cNvSpPr/>
          <p:nvPr/>
        </p:nvSpPr>
        <p:spPr>
          <a:xfrm>
            <a:off x="10968151" y="3414214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0ED6B23-1C15-494F-7551-9CDD4D66F574}"/>
              </a:ext>
            </a:extLst>
          </p:cNvPr>
          <p:cNvSpPr/>
          <p:nvPr/>
        </p:nvSpPr>
        <p:spPr>
          <a:xfrm>
            <a:off x="2391313" y="3187141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C97BEF6-233A-D949-F037-F74198F9AB33}"/>
              </a:ext>
            </a:extLst>
          </p:cNvPr>
          <p:cNvSpPr/>
          <p:nvPr/>
        </p:nvSpPr>
        <p:spPr>
          <a:xfrm>
            <a:off x="2325882" y="3012970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riangle 128">
            <a:extLst>
              <a:ext uri="{FF2B5EF4-FFF2-40B4-BE49-F238E27FC236}">
                <a16:creationId xmlns:a16="http://schemas.microsoft.com/office/drawing/2014/main" id="{0ECFE35A-3E59-54E8-A89D-D1A285A4A64B}"/>
              </a:ext>
            </a:extLst>
          </p:cNvPr>
          <p:cNvSpPr/>
          <p:nvPr/>
        </p:nvSpPr>
        <p:spPr>
          <a:xfrm>
            <a:off x="3701562" y="4238858"/>
            <a:ext cx="2154115" cy="2154652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8FD7899-0366-1D1C-617A-4534A9D2803F}"/>
              </a:ext>
            </a:extLst>
          </p:cNvPr>
          <p:cNvSpPr/>
          <p:nvPr/>
        </p:nvSpPr>
        <p:spPr>
          <a:xfrm>
            <a:off x="452907" y="4419260"/>
            <a:ext cx="2725615" cy="16529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7C86940-4D38-0107-F855-165D170939B2}"/>
              </a:ext>
            </a:extLst>
          </p:cNvPr>
          <p:cNvSpPr/>
          <p:nvPr/>
        </p:nvSpPr>
        <p:spPr>
          <a:xfrm>
            <a:off x="4535481" y="4336032"/>
            <a:ext cx="2725615" cy="16529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3973688-B9C7-ED0D-6127-E0C1EFFF2804}"/>
              </a:ext>
            </a:extLst>
          </p:cNvPr>
          <p:cNvSpPr/>
          <p:nvPr/>
        </p:nvSpPr>
        <p:spPr>
          <a:xfrm>
            <a:off x="797315" y="5020429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A47B81AC-EFF5-815E-42E6-B9851DE18DB2}"/>
              </a:ext>
            </a:extLst>
          </p:cNvPr>
          <p:cNvSpPr/>
          <p:nvPr/>
        </p:nvSpPr>
        <p:spPr>
          <a:xfrm>
            <a:off x="805555" y="5227366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754C672-F944-0643-159A-B131001DDD91}"/>
              </a:ext>
            </a:extLst>
          </p:cNvPr>
          <p:cNvSpPr/>
          <p:nvPr/>
        </p:nvSpPr>
        <p:spPr>
          <a:xfrm>
            <a:off x="1095919" y="5033946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B8692FA4-00C2-1B5D-731D-4EF8C26926DF}"/>
              </a:ext>
            </a:extLst>
          </p:cNvPr>
          <p:cNvSpPr/>
          <p:nvPr/>
        </p:nvSpPr>
        <p:spPr>
          <a:xfrm>
            <a:off x="1084698" y="5208509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05ADE937-455E-5DA6-3923-9CF117932B22}"/>
              </a:ext>
            </a:extLst>
          </p:cNvPr>
          <p:cNvSpPr/>
          <p:nvPr/>
        </p:nvSpPr>
        <p:spPr>
          <a:xfrm>
            <a:off x="1278012" y="5252523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05D90CC-8A85-47DF-6A9F-55B6B4E18EDC}"/>
              </a:ext>
            </a:extLst>
          </p:cNvPr>
          <p:cNvSpPr/>
          <p:nvPr/>
        </p:nvSpPr>
        <p:spPr>
          <a:xfrm>
            <a:off x="1560108" y="5234397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614EEEB8-6E67-B962-BBE5-25D6410EE51B}"/>
              </a:ext>
            </a:extLst>
          </p:cNvPr>
          <p:cNvSpPr/>
          <p:nvPr/>
        </p:nvSpPr>
        <p:spPr>
          <a:xfrm>
            <a:off x="1332608" y="5026780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2A266D64-0502-11E7-9196-F2F1D9A77908}"/>
              </a:ext>
            </a:extLst>
          </p:cNvPr>
          <p:cNvSpPr/>
          <p:nvPr/>
        </p:nvSpPr>
        <p:spPr>
          <a:xfrm>
            <a:off x="1820606" y="4853710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97D6F77-6C7C-164F-57EA-551FC1483181}"/>
              </a:ext>
            </a:extLst>
          </p:cNvPr>
          <p:cNvSpPr txBox="1"/>
          <p:nvPr/>
        </p:nvSpPr>
        <p:spPr>
          <a:xfrm>
            <a:off x="430573" y="4394067"/>
            <a:ext cx="110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9E4AE74-0F49-EAFC-056F-F30CF9E397A9}"/>
              </a:ext>
            </a:extLst>
          </p:cNvPr>
          <p:cNvSpPr txBox="1"/>
          <p:nvPr/>
        </p:nvSpPr>
        <p:spPr>
          <a:xfrm>
            <a:off x="2036126" y="4385212"/>
            <a:ext cx="110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Fishless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CEDF3833-8C5D-89AE-7959-19044EE16FF5}"/>
              </a:ext>
            </a:extLst>
          </p:cNvPr>
          <p:cNvSpPr/>
          <p:nvPr/>
        </p:nvSpPr>
        <p:spPr>
          <a:xfrm>
            <a:off x="4806365" y="5007944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6C61D48C-B381-A0BC-C65B-4B3650EA2507}"/>
              </a:ext>
            </a:extLst>
          </p:cNvPr>
          <p:cNvSpPr/>
          <p:nvPr/>
        </p:nvSpPr>
        <p:spPr>
          <a:xfrm>
            <a:off x="4815976" y="5119415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29262F1C-BBBB-D36E-1290-32BB722DCB21}"/>
              </a:ext>
            </a:extLst>
          </p:cNvPr>
          <p:cNvSpPr/>
          <p:nvPr/>
        </p:nvSpPr>
        <p:spPr>
          <a:xfrm>
            <a:off x="5071091" y="4887851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C6750C3E-A449-C152-9538-ED858DFA786E}"/>
              </a:ext>
            </a:extLst>
          </p:cNvPr>
          <p:cNvSpPr/>
          <p:nvPr/>
        </p:nvSpPr>
        <p:spPr>
          <a:xfrm>
            <a:off x="5047247" y="5061727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F567282-6774-F261-6C32-5DFB10338F0F}"/>
              </a:ext>
            </a:extLst>
          </p:cNvPr>
          <p:cNvSpPr/>
          <p:nvPr/>
        </p:nvSpPr>
        <p:spPr>
          <a:xfrm>
            <a:off x="5277303" y="5049092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9E1DE246-52C7-A520-C757-6601EED6D56D}"/>
              </a:ext>
            </a:extLst>
          </p:cNvPr>
          <p:cNvSpPr/>
          <p:nvPr/>
        </p:nvSpPr>
        <p:spPr>
          <a:xfrm>
            <a:off x="5516178" y="5033946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CDBDFB6-000C-F4F2-270F-3EE4A018ADC1}"/>
              </a:ext>
            </a:extLst>
          </p:cNvPr>
          <p:cNvSpPr/>
          <p:nvPr/>
        </p:nvSpPr>
        <p:spPr>
          <a:xfrm>
            <a:off x="5347338" y="4733466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AAC17D4-C1F2-F5B3-934C-17A42F772259}"/>
              </a:ext>
            </a:extLst>
          </p:cNvPr>
          <p:cNvSpPr/>
          <p:nvPr/>
        </p:nvSpPr>
        <p:spPr>
          <a:xfrm>
            <a:off x="4823453" y="5238242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CA76E41A-D74B-9D1B-5D14-E289DD853183}"/>
              </a:ext>
            </a:extLst>
          </p:cNvPr>
          <p:cNvSpPr/>
          <p:nvPr/>
        </p:nvSpPr>
        <p:spPr>
          <a:xfrm>
            <a:off x="5696426" y="5633466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3F5339C0-43B6-421F-CC14-913878FF02FE}"/>
              </a:ext>
            </a:extLst>
          </p:cNvPr>
          <p:cNvSpPr/>
          <p:nvPr/>
        </p:nvSpPr>
        <p:spPr>
          <a:xfrm>
            <a:off x="5116079" y="5272686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31350148-4A4B-A331-064E-37588CD4F462}"/>
              </a:ext>
            </a:extLst>
          </p:cNvPr>
          <p:cNvSpPr/>
          <p:nvPr/>
        </p:nvSpPr>
        <p:spPr>
          <a:xfrm>
            <a:off x="4831182" y="5357028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F84734C3-9709-DED7-C1E7-14EAA1EF9499}"/>
              </a:ext>
            </a:extLst>
          </p:cNvPr>
          <p:cNvSpPr/>
          <p:nvPr/>
        </p:nvSpPr>
        <p:spPr>
          <a:xfrm>
            <a:off x="5112239" y="5409743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DFCEE481-128C-4236-C96A-7C28E58D975B}"/>
              </a:ext>
            </a:extLst>
          </p:cNvPr>
          <p:cNvSpPr/>
          <p:nvPr/>
        </p:nvSpPr>
        <p:spPr>
          <a:xfrm>
            <a:off x="5400529" y="5492039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49B31D5-2421-DE4F-E83D-DCA1842364D2}"/>
              </a:ext>
            </a:extLst>
          </p:cNvPr>
          <p:cNvSpPr/>
          <p:nvPr/>
        </p:nvSpPr>
        <p:spPr>
          <a:xfrm>
            <a:off x="5408705" y="5275136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9806D19B-5647-3495-CC90-FE641208BCD5}"/>
              </a:ext>
            </a:extLst>
          </p:cNvPr>
          <p:cNvSpPr/>
          <p:nvPr/>
        </p:nvSpPr>
        <p:spPr>
          <a:xfrm>
            <a:off x="6105293" y="5279363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2052880-B083-DAEE-CF3F-7200728BAD76}"/>
              </a:ext>
            </a:extLst>
          </p:cNvPr>
          <p:cNvSpPr/>
          <p:nvPr/>
        </p:nvSpPr>
        <p:spPr>
          <a:xfrm>
            <a:off x="5605295" y="4657168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59B60E6F-5DCF-2987-6B5B-3529412C966F}"/>
              </a:ext>
            </a:extLst>
          </p:cNvPr>
          <p:cNvSpPr/>
          <p:nvPr/>
        </p:nvSpPr>
        <p:spPr>
          <a:xfrm>
            <a:off x="5861484" y="5284002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89D936C-B1F3-F656-A698-F15CBCF3DD0A}"/>
              </a:ext>
            </a:extLst>
          </p:cNvPr>
          <p:cNvSpPr/>
          <p:nvPr/>
        </p:nvSpPr>
        <p:spPr>
          <a:xfrm>
            <a:off x="6070465" y="5045612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04F7B925-9F97-5DC8-B29B-9F7370DCB984}"/>
              </a:ext>
            </a:extLst>
          </p:cNvPr>
          <p:cNvSpPr/>
          <p:nvPr/>
        </p:nvSpPr>
        <p:spPr>
          <a:xfrm>
            <a:off x="5980067" y="5674614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E2952526-E3A8-A12C-3ABD-01F304A6BAEC}"/>
              </a:ext>
            </a:extLst>
          </p:cNvPr>
          <p:cNvSpPr/>
          <p:nvPr/>
        </p:nvSpPr>
        <p:spPr>
          <a:xfrm>
            <a:off x="6866717" y="5730877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F88952D-8004-C353-7C03-65022539CFBE}"/>
              </a:ext>
            </a:extLst>
          </p:cNvPr>
          <p:cNvSpPr/>
          <p:nvPr/>
        </p:nvSpPr>
        <p:spPr>
          <a:xfrm>
            <a:off x="6550727" y="5706818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2615A34-7FB6-F412-48B8-2CB1A6EB8DA4}"/>
              </a:ext>
            </a:extLst>
          </p:cNvPr>
          <p:cNvSpPr/>
          <p:nvPr/>
        </p:nvSpPr>
        <p:spPr>
          <a:xfrm>
            <a:off x="6738824" y="5393254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DBD2C34-CB90-80C2-6A56-E3481336ACF0}"/>
              </a:ext>
            </a:extLst>
          </p:cNvPr>
          <p:cNvSpPr/>
          <p:nvPr/>
        </p:nvSpPr>
        <p:spPr>
          <a:xfrm>
            <a:off x="5650617" y="5272686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0F92BD6-12E7-0E61-8AAA-62DD36D79E01}"/>
              </a:ext>
            </a:extLst>
          </p:cNvPr>
          <p:cNvSpPr/>
          <p:nvPr/>
        </p:nvSpPr>
        <p:spPr>
          <a:xfrm>
            <a:off x="6390197" y="4622197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068A4147-65F5-44BF-DCBD-2C4D3148A8BA}"/>
              </a:ext>
            </a:extLst>
          </p:cNvPr>
          <p:cNvSpPr/>
          <p:nvPr/>
        </p:nvSpPr>
        <p:spPr>
          <a:xfrm>
            <a:off x="5775990" y="5061727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741E2F7F-A8B9-B95E-4337-63EF9CD1D71C}"/>
              </a:ext>
            </a:extLst>
          </p:cNvPr>
          <p:cNvSpPr/>
          <p:nvPr/>
        </p:nvSpPr>
        <p:spPr>
          <a:xfrm>
            <a:off x="5928028" y="4657774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4365A90B-9B4F-7297-6288-F59834DC3C50}"/>
              </a:ext>
            </a:extLst>
          </p:cNvPr>
          <p:cNvSpPr/>
          <p:nvPr/>
        </p:nvSpPr>
        <p:spPr>
          <a:xfrm>
            <a:off x="6301418" y="5045612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3EEC00C9-1A51-B753-1E60-5E797BD78EEF}"/>
              </a:ext>
            </a:extLst>
          </p:cNvPr>
          <p:cNvSpPr/>
          <p:nvPr/>
        </p:nvSpPr>
        <p:spPr>
          <a:xfrm>
            <a:off x="6583448" y="5020579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2FDE4CC0-60FE-6704-E152-1CE9A5999FC2}"/>
              </a:ext>
            </a:extLst>
          </p:cNvPr>
          <p:cNvSpPr/>
          <p:nvPr/>
        </p:nvSpPr>
        <p:spPr>
          <a:xfrm>
            <a:off x="6806564" y="4654514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266C08A-E032-0012-3846-A1B9310243A3}"/>
              </a:ext>
            </a:extLst>
          </p:cNvPr>
          <p:cNvSpPr/>
          <p:nvPr/>
        </p:nvSpPr>
        <p:spPr>
          <a:xfrm>
            <a:off x="6409325" y="5321684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26287C3-336A-F9ED-6B88-5E8ACD0F2F40}"/>
              </a:ext>
            </a:extLst>
          </p:cNvPr>
          <p:cNvSpPr/>
          <p:nvPr/>
        </p:nvSpPr>
        <p:spPr>
          <a:xfrm>
            <a:off x="6297358" y="5678906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CD5F2E56-89BB-C22A-6392-DF4A9BBA4391}"/>
              </a:ext>
            </a:extLst>
          </p:cNvPr>
          <p:cNvSpPr/>
          <p:nvPr/>
        </p:nvSpPr>
        <p:spPr>
          <a:xfrm>
            <a:off x="6802112" y="5033946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BCF553A-6C4D-7874-3CB1-AB32A782B93D}"/>
              </a:ext>
            </a:extLst>
          </p:cNvPr>
          <p:cNvSpPr txBox="1"/>
          <p:nvPr/>
        </p:nvSpPr>
        <p:spPr>
          <a:xfrm>
            <a:off x="2480681" y="6089828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C2DA66C-3107-DEF0-BE12-048EC6F45EA6}"/>
              </a:ext>
            </a:extLst>
          </p:cNvPr>
          <p:cNvSpPr txBox="1"/>
          <p:nvPr/>
        </p:nvSpPr>
        <p:spPr>
          <a:xfrm>
            <a:off x="425881" y="6089828"/>
            <a:ext cx="110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A9C4168-B21A-10B1-8161-FC310D974B9C}"/>
              </a:ext>
            </a:extLst>
          </p:cNvPr>
          <p:cNvSpPr txBox="1"/>
          <p:nvPr/>
        </p:nvSpPr>
        <p:spPr>
          <a:xfrm>
            <a:off x="6598835" y="5989105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9FAE4C0-43A4-376B-B978-5105435251C1}"/>
              </a:ext>
            </a:extLst>
          </p:cNvPr>
          <p:cNvSpPr txBox="1"/>
          <p:nvPr/>
        </p:nvSpPr>
        <p:spPr>
          <a:xfrm>
            <a:off x="4544035" y="5989105"/>
            <a:ext cx="110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890BA1B-D046-DDA7-E3E2-CE4A06F65011}"/>
              </a:ext>
            </a:extLst>
          </p:cNvPr>
          <p:cNvSpPr/>
          <p:nvPr/>
        </p:nvSpPr>
        <p:spPr>
          <a:xfrm>
            <a:off x="8777577" y="4281367"/>
            <a:ext cx="2725615" cy="16529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0344E9AC-60B0-9B08-4C5F-0C19F3877B59}"/>
              </a:ext>
            </a:extLst>
          </p:cNvPr>
          <p:cNvSpPr/>
          <p:nvPr/>
        </p:nvSpPr>
        <p:spPr>
          <a:xfrm>
            <a:off x="9024401" y="4457725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74C5047E-1891-0AD7-ADC5-FAFE4FF6C0EA}"/>
              </a:ext>
            </a:extLst>
          </p:cNvPr>
          <p:cNvSpPr/>
          <p:nvPr/>
        </p:nvSpPr>
        <p:spPr>
          <a:xfrm>
            <a:off x="9234468" y="4457725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D5A9FAE9-0939-A749-463E-24540BC6B016}"/>
              </a:ext>
            </a:extLst>
          </p:cNvPr>
          <p:cNvSpPr/>
          <p:nvPr/>
        </p:nvSpPr>
        <p:spPr>
          <a:xfrm>
            <a:off x="9253016" y="4640657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2D32152D-36B7-C5C5-BE9F-0754D4F63E22}"/>
              </a:ext>
            </a:extLst>
          </p:cNvPr>
          <p:cNvSpPr/>
          <p:nvPr/>
        </p:nvSpPr>
        <p:spPr>
          <a:xfrm>
            <a:off x="9492329" y="4671458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02996561-A725-B10E-F0BE-BC8760A20381}"/>
              </a:ext>
            </a:extLst>
          </p:cNvPr>
          <p:cNvSpPr/>
          <p:nvPr/>
        </p:nvSpPr>
        <p:spPr>
          <a:xfrm>
            <a:off x="9839314" y="4739716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1B29C6D-887E-BB6B-FF10-1548D2BE9902}"/>
              </a:ext>
            </a:extLst>
          </p:cNvPr>
          <p:cNvSpPr/>
          <p:nvPr/>
        </p:nvSpPr>
        <p:spPr>
          <a:xfrm>
            <a:off x="9525902" y="4473795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9C3E8D7A-5E98-7C55-AC95-D695D91EFCF7}"/>
              </a:ext>
            </a:extLst>
          </p:cNvPr>
          <p:cNvSpPr/>
          <p:nvPr/>
        </p:nvSpPr>
        <p:spPr>
          <a:xfrm>
            <a:off x="9857844" y="5490297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288CC7B7-413A-2B9B-0489-7C76B56575D1}"/>
              </a:ext>
            </a:extLst>
          </p:cNvPr>
          <p:cNvSpPr/>
          <p:nvPr/>
        </p:nvSpPr>
        <p:spPr>
          <a:xfrm>
            <a:off x="9920912" y="4578733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B6A931B1-B0E4-FDBC-AC34-D886770261C6}"/>
              </a:ext>
            </a:extLst>
          </p:cNvPr>
          <p:cNvSpPr/>
          <p:nvPr/>
        </p:nvSpPr>
        <p:spPr>
          <a:xfrm>
            <a:off x="10202836" y="5201438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6CEEF680-01CF-8390-7B7A-F582B663045D}"/>
              </a:ext>
            </a:extLst>
          </p:cNvPr>
          <p:cNvSpPr/>
          <p:nvPr/>
        </p:nvSpPr>
        <p:spPr>
          <a:xfrm>
            <a:off x="10312561" y="4990947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0E4DEAAA-37D8-ADCD-F2A3-826685C3EEAE}"/>
              </a:ext>
            </a:extLst>
          </p:cNvPr>
          <p:cNvSpPr/>
          <p:nvPr/>
        </p:nvSpPr>
        <p:spPr>
          <a:xfrm>
            <a:off x="10222163" y="5619949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829A525-62B5-9C93-254E-1E0E34022899}"/>
              </a:ext>
            </a:extLst>
          </p:cNvPr>
          <p:cNvSpPr/>
          <p:nvPr/>
        </p:nvSpPr>
        <p:spPr>
          <a:xfrm>
            <a:off x="9839314" y="5093739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9F0BEBA6-8FCC-C4EB-A5C8-388055C53982}"/>
              </a:ext>
            </a:extLst>
          </p:cNvPr>
          <p:cNvSpPr/>
          <p:nvPr/>
        </p:nvSpPr>
        <p:spPr>
          <a:xfrm>
            <a:off x="10506687" y="4688296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3087D7D4-6551-C5BB-6C38-EDCCAE8113EE}"/>
              </a:ext>
            </a:extLst>
          </p:cNvPr>
          <p:cNvSpPr/>
          <p:nvPr/>
        </p:nvSpPr>
        <p:spPr>
          <a:xfrm>
            <a:off x="10091706" y="4867666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8E6E2-6633-4259-C326-B53785991E22}"/>
              </a:ext>
            </a:extLst>
          </p:cNvPr>
          <p:cNvSpPr/>
          <p:nvPr/>
        </p:nvSpPr>
        <p:spPr>
          <a:xfrm>
            <a:off x="10209480" y="4668812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A0B7786-051F-31F6-9BA9-D194022B6C26}"/>
              </a:ext>
            </a:extLst>
          </p:cNvPr>
          <p:cNvSpPr txBox="1"/>
          <p:nvPr/>
        </p:nvSpPr>
        <p:spPr>
          <a:xfrm>
            <a:off x="10840931" y="5934440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AC16B96A-92C5-D3AC-3D5F-1401949138EA}"/>
              </a:ext>
            </a:extLst>
          </p:cNvPr>
          <p:cNvSpPr txBox="1"/>
          <p:nvPr/>
        </p:nvSpPr>
        <p:spPr>
          <a:xfrm>
            <a:off x="8786131" y="5934440"/>
            <a:ext cx="110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87CBFD52-28C5-583C-DBCE-9D819652E30D}"/>
              </a:ext>
            </a:extLst>
          </p:cNvPr>
          <p:cNvSpPr/>
          <p:nvPr/>
        </p:nvSpPr>
        <p:spPr>
          <a:xfrm>
            <a:off x="9490305" y="4907436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3582ECD5-0DA3-09F3-CE85-EF6CA0E1E23F}"/>
              </a:ext>
            </a:extLst>
          </p:cNvPr>
          <p:cNvSpPr/>
          <p:nvPr/>
        </p:nvSpPr>
        <p:spPr>
          <a:xfrm>
            <a:off x="10341057" y="5699553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B1502CC3-FA77-0179-FDA8-26737FAF8D99}"/>
              </a:ext>
            </a:extLst>
          </p:cNvPr>
          <p:cNvSpPr/>
          <p:nvPr/>
        </p:nvSpPr>
        <p:spPr>
          <a:xfrm>
            <a:off x="9664080" y="5001621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BB461E5-8499-88D6-7E44-E7DA0A004770}"/>
              </a:ext>
            </a:extLst>
          </p:cNvPr>
          <p:cNvSpPr/>
          <p:nvPr/>
        </p:nvSpPr>
        <p:spPr>
          <a:xfrm>
            <a:off x="10070963" y="5193249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85CF8FA2-E158-FEFF-F1E7-C93260557AB4}"/>
              </a:ext>
            </a:extLst>
          </p:cNvPr>
          <p:cNvSpPr/>
          <p:nvPr/>
        </p:nvSpPr>
        <p:spPr>
          <a:xfrm>
            <a:off x="10422462" y="5239003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26082BC8-91D8-0035-A87A-AC7059C142D9}"/>
              </a:ext>
            </a:extLst>
          </p:cNvPr>
          <p:cNvSpPr/>
          <p:nvPr/>
        </p:nvSpPr>
        <p:spPr>
          <a:xfrm>
            <a:off x="10027352" y="5557138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1CA840AD-B4C9-E751-3598-5EFE86ED21A0}"/>
              </a:ext>
            </a:extLst>
          </p:cNvPr>
          <p:cNvSpPr/>
          <p:nvPr/>
        </p:nvSpPr>
        <p:spPr>
          <a:xfrm>
            <a:off x="10455238" y="5715762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ABF64BE-ACD2-F7B5-BBCC-A65BD83563A9}"/>
              </a:ext>
            </a:extLst>
          </p:cNvPr>
          <p:cNvSpPr/>
          <p:nvPr/>
        </p:nvSpPr>
        <p:spPr>
          <a:xfrm>
            <a:off x="10617266" y="5247038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84CDDD5E-5BDB-A5FC-782F-3C17AF29117A}"/>
              </a:ext>
            </a:extLst>
          </p:cNvPr>
          <p:cNvSpPr/>
          <p:nvPr/>
        </p:nvSpPr>
        <p:spPr>
          <a:xfrm>
            <a:off x="10582438" y="5013287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00892662-7606-1149-99A0-40451CE9159F}"/>
              </a:ext>
            </a:extLst>
          </p:cNvPr>
          <p:cNvSpPr/>
          <p:nvPr/>
        </p:nvSpPr>
        <p:spPr>
          <a:xfrm>
            <a:off x="10624712" y="5740701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E03A9CF3-2817-0B2A-3C7C-FFBA77381B75}"/>
              </a:ext>
            </a:extLst>
          </p:cNvPr>
          <p:cNvSpPr/>
          <p:nvPr/>
        </p:nvSpPr>
        <p:spPr>
          <a:xfrm>
            <a:off x="11378871" y="5782630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3BACAD56-E9DD-F9EC-6FC7-5F97C3FD5D52}"/>
              </a:ext>
            </a:extLst>
          </p:cNvPr>
          <p:cNvSpPr/>
          <p:nvPr/>
        </p:nvSpPr>
        <p:spPr>
          <a:xfrm>
            <a:off x="11117626" y="5773583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C207BD4-EC0F-837C-47C2-B1FE8BC251BF}"/>
              </a:ext>
            </a:extLst>
          </p:cNvPr>
          <p:cNvSpPr/>
          <p:nvPr/>
        </p:nvSpPr>
        <p:spPr>
          <a:xfrm>
            <a:off x="11250797" y="5360929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2A75A894-0F88-5E30-B615-6F86CADF303B}"/>
              </a:ext>
            </a:extLst>
          </p:cNvPr>
          <p:cNvSpPr/>
          <p:nvPr/>
        </p:nvSpPr>
        <p:spPr>
          <a:xfrm>
            <a:off x="10885213" y="4607691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6C50A6E1-BFCF-40C0-92C5-F000060E2D9D}"/>
              </a:ext>
            </a:extLst>
          </p:cNvPr>
          <p:cNvSpPr/>
          <p:nvPr/>
        </p:nvSpPr>
        <p:spPr>
          <a:xfrm>
            <a:off x="10813391" y="5013287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D3E63556-A12B-E63F-AA8C-EF595D96D1DF}"/>
              </a:ext>
            </a:extLst>
          </p:cNvPr>
          <p:cNvSpPr/>
          <p:nvPr/>
        </p:nvSpPr>
        <p:spPr>
          <a:xfrm>
            <a:off x="11095421" y="4988254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8AC8553-927E-FE28-9853-D8F1C7140000}"/>
              </a:ext>
            </a:extLst>
          </p:cNvPr>
          <p:cNvSpPr/>
          <p:nvPr/>
        </p:nvSpPr>
        <p:spPr>
          <a:xfrm>
            <a:off x="11272937" y="4617224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A82FEF64-A291-EEB9-EA15-E0C981B06B28}"/>
              </a:ext>
            </a:extLst>
          </p:cNvPr>
          <p:cNvSpPr/>
          <p:nvPr/>
        </p:nvSpPr>
        <p:spPr>
          <a:xfrm>
            <a:off x="10921298" y="5289359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FA02DC1-92E8-D4E2-984B-301B3E378F9E}"/>
              </a:ext>
            </a:extLst>
          </p:cNvPr>
          <p:cNvSpPr/>
          <p:nvPr/>
        </p:nvSpPr>
        <p:spPr>
          <a:xfrm>
            <a:off x="10792823" y="5741482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33188E32-6EEB-79F1-F61A-778E75049BC9}"/>
              </a:ext>
            </a:extLst>
          </p:cNvPr>
          <p:cNvSpPr/>
          <p:nvPr/>
        </p:nvSpPr>
        <p:spPr>
          <a:xfrm>
            <a:off x="11314085" y="5001621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55236BBE-F0CA-DC28-491F-B47D2C2E4827}"/>
              </a:ext>
            </a:extLst>
          </p:cNvPr>
          <p:cNvSpPr/>
          <p:nvPr/>
        </p:nvSpPr>
        <p:spPr>
          <a:xfrm>
            <a:off x="2037111" y="5533187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A35D1C33-D8B1-55C1-E293-7FA40952E86F}"/>
              </a:ext>
            </a:extLst>
          </p:cNvPr>
          <p:cNvSpPr/>
          <p:nvPr/>
        </p:nvSpPr>
        <p:spPr>
          <a:xfrm>
            <a:off x="1995441" y="5201438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C7125AFD-35DE-D081-A9E4-988ECBA6127F}"/>
              </a:ext>
            </a:extLst>
          </p:cNvPr>
          <p:cNvSpPr/>
          <p:nvPr/>
        </p:nvSpPr>
        <p:spPr>
          <a:xfrm>
            <a:off x="1960232" y="5805908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4387EDA5-3DC2-5AE5-9DBF-8A900F540D97}"/>
              </a:ext>
            </a:extLst>
          </p:cNvPr>
          <p:cNvSpPr/>
          <p:nvPr/>
        </p:nvSpPr>
        <p:spPr>
          <a:xfrm>
            <a:off x="2778818" y="5854882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97883152-AFC9-CA1B-35F0-4C0A8A6903E9}"/>
              </a:ext>
            </a:extLst>
          </p:cNvPr>
          <p:cNvSpPr/>
          <p:nvPr/>
        </p:nvSpPr>
        <p:spPr>
          <a:xfrm>
            <a:off x="2506296" y="5863929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6B1950C8-1D08-B6E7-F8CE-CFF86FBAE503}"/>
              </a:ext>
            </a:extLst>
          </p:cNvPr>
          <p:cNvSpPr/>
          <p:nvPr/>
        </p:nvSpPr>
        <p:spPr>
          <a:xfrm>
            <a:off x="2663800" y="5549080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21EC3314-4FCF-30F6-F944-720F4569C222}"/>
              </a:ext>
            </a:extLst>
          </p:cNvPr>
          <p:cNvSpPr/>
          <p:nvPr/>
        </p:nvSpPr>
        <p:spPr>
          <a:xfrm>
            <a:off x="2301687" y="4785370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42D0B77B-8569-C6C0-948B-9D29EB289291}"/>
              </a:ext>
            </a:extLst>
          </p:cNvPr>
          <p:cNvSpPr/>
          <p:nvPr/>
        </p:nvSpPr>
        <p:spPr>
          <a:xfrm>
            <a:off x="2226394" y="5201438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AA234196-C801-4D78-CCA2-6BEF575EB7A3}"/>
              </a:ext>
            </a:extLst>
          </p:cNvPr>
          <p:cNvSpPr/>
          <p:nvPr/>
        </p:nvSpPr>
        <p:spPr>
          <a:xfrm>
            <a:off x="2508424" y="5176405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2A974191-C378-D867-9159-FDD7912F18D7}"/>
              </a:ext>
            </a:extLst>
          </p:cNvPr>
          <p:cNvSpPr/>
          <p:nvPr/>
        </p:nvSpPr>
        <p:spPr>
          <a:xfrm>
            <a:off x="2714414" y="4815762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B69A0F38-862E-E54D-A2D2-905EEBCEC296}"/>
              </a:ext>
            </a:extLst>
          </p:cNvPr>
          <p:cNvSpPr/>
          <p:nvPr/>
        </p:nvSpPr>
        <p:spPr>
          <a:xfrm>
            <a:off x="2505336" y="5531445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1F9948FC-A248-497E-775E-B155D5DEEA05}"/>
              </a:ext>
            </a:extLst>
          </p:cNvPr>
          <p:cNvSpPr/>
          <p:nvPr/>
        </p:nvSpPr>
        <p:spPr>
          <a:xfrm>
            <a:off x="2232754" y="5830440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5708F6F9-58AF-349A-0E22-B29B9991B547}"/>
              </a:ext>
            </a:extLst>
          </p:cNvPr>
          <p:cNvSpPr/>
          <p:nvPr/>
        </p:nvSpPr>
        <p:spPr>
          <a:xfrm>
            <a:off x="2727088" y="5189772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2799328D-6305-3967-EB59-41082F177AF4}"/>
              </a:ext>
            </a:extLst>
          </p:cNvPr>
          <p:cNvSpPr/>
          <p:nvPr/>
        </p:nvSpPr>
        <p:spPr>
          <a:xfrm>
            <a:off x="2143933" y="5542461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084ED8A4-BFD8-7111-15BB-12A8ECE3770A}"/>
              </a:ext>
            </a:extLst>
          </p:cNvPr>
          <p:cNvSpPr/>
          <p:nvPr/>
        </p:nvSpPr>
        <p:spPr>
          <a:xfrm>
            <a:off x="1758823" y="5498803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3751A268-F4D2-4865-83AF-A7FC35759AD6}"/>
              </a:ext>
            </a:extLst>
          </p:cNvPr>
          <p:cNvSpPr/>
          <p:nvPr/>
        </p:nvSpPr>
        <p:spPr>
          <a:xfrm>
            <a:off x="2788608" y="5562402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9B018085-1664-61AE-BC25-5F1C19BA2AF9}"/>
              </a:ext>
            </a:extLst>
          </p:cNvPr>
          <p:cNvSpPr/>
          <p:nvPr/>
        </p:nvSpPr>
        <p:spPr>
          <a:xfrm>
            <a:off x="2299380" y="5524110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D146CC3B-9DF8-D8CF-2CDC-7DFE6F935B63}"/>
              </a:ext>
            </a:extLst>
          </p:cNvPr>
          <p:cNvSpPr/>
          <p:nvPr/>
        </p:nvSpPr>
        <p:spPr>
          <a:xfrm>
            <a:off x="1893820" y="5516718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759C7DF6-339F-4EA0-30B1-09E9D2966EDA}"/>
              </a:ext>
            </a:extLst>
          </p:cNvPr>
          <p:cNvSpPr/>
          <p:nvPr/>
        </p:nvSpPr>
        <p:spPr>
          <a:xfrm>
            <a:off x="2624873" y="5863929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4D61EFA6-3F4F-1749-EADE-E78EEE7B7674}"/>
              </a:ext>
            </a:extLst>
          </p:cNvPr>
          <p:cNvSpPr/>
          <p:nvPr/>
        </p:nvSpPr>
        <p:spPr>
          <a:xfrm>
            <a:off x="2360657" y="5852025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6034CEBD-F1F3-0AF0-7F32-8182E666B656}"/>
              </a:ext>
            </a:extLst>
          </p:cNvPr>
          <p:cNvSpPr/>
          <p:nvPr/>
        </p:nvSpPr>
        <p:spPr>
          <a:xfrm>
            <a:off x="2073029" y="5807759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738B776F-DAE1-5260-66EB-7C114808F82D}"/>
              </a:ext>
            </a:extLst>
          </p:cNvPr>
          <p:cNvSpPr/>
          <p:nvPr/>
        </p:nvSpPr>
        <p:spPr>
          <a:xfrm>
            <a:off x="1786783" y="5787996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00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6B185065-200A-9078-94C4-1BC57DD70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62" y="1915886"/>
            <a:ext cx="12163338" cy="38010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510885-72C2-AEC0-89FD-494170D94B33}"/>
              </a:ext>
            </a:extLst>
          </p:cNvPr>
          <p:cNvSpPr txBox="1"/>
          <p:nvPr/>
        </p:nvSpPr>
        <p:spPr>
          <a:xfrm>
            <a:off x="-1" y="0"/>
            <a:ext cx="9681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Biogenic silica and diatom abundances</a:t>
            </a:r>
          </a:p>
        </p:txBody>
      </p:sp>
    </p:spTree>
    <p:extLst>
      <p:ext uri="{BB962C8B-B14F-4D97-AF65-F5344CB8AC3E}">
        <p14:creationId xmlns:p14="http://schemas.microsoft.com/office/powerpoint/2010/main" val="3616923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44DFF-FF21-A2FE-AC46-AFB701E46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325F70-2950-1597-87DA-9276D7295C94}"/>
              </a:ext>
            </a:extLst>
          </p:cNvPr>
          <p:cNvSpPr txBox="1"/>
          <p:nvPr/>
        </p:nvSpPr>
        <p:spPr>
          <a:xfrm>
            <a:off x="-1" y="0"/>
            <a:ext cx="12782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V7 Phytoplankton – ESV – all</a:t>
            </a:r>
          </a:p>
        </p:txBody>
      </p:sp>
      <p:pic>
        <p:nvPicPr>
          <p:cNvPr id="3" name="Picture 2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246BE70D-19C8-96B5-C907-935B7AE5C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284" y="1515979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8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173F4-1359-CC4B-0EC1-C7685DBAB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850609F-155C-69A7-50E4-1E125FC267EF}"/>
              </a:ext>
            </a:extLst>
          </p:cNvPr>
          <p:cNvSpPr txBox="1"/>
          <p:nvPr/>
        </p:nvSpPr>
        <p:spPr>
          <a:xfrm>
            <a:off x="-1" y="0"/>
            <a:ext cx="8247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V7 Phytoplankton – genus – sample</a:t>
            </a:r>
          </a:p>
        </p:txBody>
      </p:sp>
      <p:pic>
        <p:nvPicPr>
          <p:cNvPr id="8" name="Picture 7" descr="A close-up of a fish&#10;&#10;Description automatically generated with medium confidence">
            <a:extLst>
              <a:ext uri="{FF2B5EF4-FFF2-40B4-BE49-F238E27FC236}">
                <a16:creationId xmlns:a16="http://schemas.microsoft.com/office/drawing/2014/main" id="{C7D93BB8-DE45-1EBD-037E-34F19F80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640" y="879408"/>
            <a:ext cx="1587084" cy="1058056"/>
          </a:xfrm>
          <a:prstGeom prst="rect">
            <a:avLst/>
          </a:prstGeom>
        </p:spPr>
      </p:pic>
      <p:pic>
        <p:nvPicPr>
          <p:cNvPr id="3" name="Picture 2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27625C7F-98B5-5D3D-C5A6-F65A1900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7" y="1937464"/>
            <a:ext cx="6400800" cy="4572000"/>
          </a:xfrm>
          <a:prstGeom prst="rect">
            <a:avLst/>
          </a:prstGeom>
        </p:spPr>
      </p:pic>
      <p:pic>
        <p:nvPicPr>
          <p:cNvPr id="5" name="Picture 4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29C8DCBC-52D3-51B6-89D6-502B56E69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136" y="1937464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12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CD962-9A82-7DBD-FC4F-3FD706321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2FD9E1C-8875-5B6F-3471-C0B81122BB35}"/>
              </a:ext>
            </a:extLst>
          </p:cNvPr>
          <p:cNvSpPr txBox="1"/>
          <p:nvPr/>
        </p:nvSpPr>
        <p:spPr>
          <a:xfrm>
            <a:off x="-1" y="0"/>
            <a:ext cx="11299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V9 Phytoplankton – ESV – all</a:t>
            </a:r>
          </a:p>
        </p:txBody>
      </p:sp>
      <p:pic>
        <p:nvPicPr>
          <p:cNvPr id="6" name="Picture 5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28127AAA-952F-7EE9-FCE5-2345174B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90" y="1143000"/>
            <a:ext cx="8001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22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DEA34-E5BD-05FA-D4B9-9B71A55A3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CF918C0-5120-F31F-953B-C4E95455DDE8}"/>
              </a:ext>
            </a:extLst>
          </p:cNvPr>
          <p:cNvSpPr txBox="1"/>
          <p:nvPr/>
        </p:nvSpPr>
        <p:spPr>
          <a:xfrm>
            <a:off x="111966" y="-33752"/>
            <a:ext cx="8247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V9 Phytoplankton – genus – sample</a:t>
            </a:r>
          </a:p>
        </p:txBody>
      </p:sp>
      <p:pic>
        <p:nvPicPr>
          <p:cNvPr id="8" name="Picture 7" descr="A close-up of a fish&#10;&#10;Description automatically generated with medium confidence">
            <a:extLst>
              <a:ext uri="{FF2B5EF4-FFF2-40B4-BE49-F238E27FC236}">
                <a16:creationId xmlns:a16="http://schemas.microsoft.com/office/drawing/2014/main" id="{7016ECD0-CD66-2BE2-73B2-EE0B4A25D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26" y="963611"/>
            <a:ext cx="1587084" cy="1058056"/>
          </a:xfrm>
          <a:prstGeom prst="rect">
            <a:avLst/>
          </a:prstGeom>
        </p:spPr>
      </p:pic>
      <p:pic>
        <p:nvPicPr>
          <p:cNvPr id="15" name="Picture 14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1AD71FAF-AADA-6E94-05AE-B8005188F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84" y="2021667"/>
            <a:ext cx="6400800" cy="4572000"/>
          </a:xfrm>
          <a:prstGeom prst="rect">
            <a:avLst/>
          </a:prstGeom>
        </p:spPr>
      </p:pic>
      <p:pic>
        <p:nvPicPr>
          <p:cNvPr id="17" name="Picture 16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893E6D01-2EB8-B996-E4EE-474B93053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452" y="2021667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5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A3CE6-72C3-AAFF-611A-0F7B035F8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F5227F60-2AF8-3363-E14C-7592233CD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12220688" cy="38189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67526-5B05-2184-C48A-6AE3E0782F59}"/>
              </a:ext>
            </a:extLst>
          </p:cNvPr>
          <p:cNvSpPr txBox="1"/>
          <p:nvPr/>
        </p:nvSpPr>
        <p:spPr>
          <a:xfrm>
            <a:off x="0" y="0"/>
            <a:ext cx="744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% carbon</a:t>
            </a:r>
          </a:p>
        </p:txBody>
      </p:sp>
    </p:spTree>
    <p:extLst>
      <p:ext uri="{BB962C8B-B14F-4D97-AF65-F5344CB8AC3E}">
        <p14:creationId xmlns:p14="http://schemas.microsoft.com/office/powerpoint/2010/main" val="3390402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different colors&#10;&#10;Description automatically generated">
            <a:extLst>
              <a:ext uri="{FF2B5EF4-FFF2-40B4-BE49-F238E27FC236}">
                <a16:creationId xmlns:a16="http://schemas.microsoft.com/office/drawing/2014/main" id="{9A270FDA-704A-FB25-E44B-367F8EF06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88" y="1735495"/>
            <a:ext cx="11889423" cy="42462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147538-A405-7DDF-C318-2DEC231E602D}"/>
              </a:ext>
            </a:extLst>
          </p:cNvPr>
          <p:cNvSpPr txBox="1"/>
          <p:nvPr/>
        </p:nvSpPr>
        <p:spPr>
          <a:xfrm>
            <a:off x="111965" y="-33752"/>
            <a:ext cx="11728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210Pb dates with fish disappearance/eradication</a:t>
            </a:r>
          </a:p>
        </p:txBody>
      </p:sp>
    </p:spTree>
    <p:extLst>
      <p:ext uri="{BB962C8B-B14F-4D97-AF65-F5344CB8AC3E}">
        <p14:creationId xmlns:p14="http://schemas.microsoft.com/office/powerpoint/2010/main" val="400765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different types of rock&#10;&#10;Description automatically generated with medium confidence">
            <a:extLst>
              <a:ext uri="{FF2B5EF4-FFF2-40B4-BE49-F238E27FC236}">
                <a16:creationId xmlns:a16="http://schemas.microsoft.com/office/drawing/2014/main" id="{06126E6B-7BC3-D955-8D06-3429B827E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86" y="3542717"/>
            <a:ext cx="10608907" cy="3315283"/>
          </a:xfrm>
          <a:prstGeom prst="rect">
            <a:avLst/>
          </a:prstGeom>
        </p:spPr>
      </p:pic>
      <p:pic>
        <p:nvPicPr>
          <p:cNvPr id="18" name="Picture 17" descr="A graph of different types of rock&#10;&#10;Description automatically generated with medium confidence">
            <a:extLst>
              <a:ext uri="{FF2B5EF4-FFF2-40B4-BE49-F238E27FC236}">
                <a16:creationId xmlns:a16="http://schemas.microsoft.com/office/drawing/2014/main" id="{B7E26161-6F68-505A-EAB5-90A37D203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86" y="140251"/>
            <a:ext cx="10608907" cy="33152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AEBFE1-4B7A-F97F-88B8-0C639CE6C792}"/>
              </a:ext>
            </a:extLst>
          </p:cNvPr>
          <p:cNvSpPr txBox="1"/>
          <p:nvPr/>
        </p:nvSpPr>
        <p:spPr>
          <a:xfrm rot="16200000">
            <a:off x="-471817" y="1197888"/>
            <a:ext cx="1651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d15N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089E32-2690-24E2-482A-1B427EB408F8}"/>
              </a:ext>
            </a:extLst>
          </p:cNvPr>
          <p:cNvSpPr txBox="1"/>
          <p:nvPr/>
        </p:nvSpPr>
        <p:spPr>
          <a:xfrm rot="16200000">
            <a:off x="-1666733" y="4483381"/>
            <a:ext cx="404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d15N anomaly</a:t>
            </a:r>
          </a:p>
        </p:txBody>
      </p:sp>
    </p:spTree>
    <p:extLst>
      <p:ext uri="{BB962C8B-B14F-4D97-AF65-F5344CB8AC3E}">
        <p14:creationId xmlns:p14="http://schemas.microsoft.com/office/powerpoint/2010/main" val="3274856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9F79B25F-5D76-E3E2-C514-7830C6BAC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4" y="1486678"/>
            <a:ext cx="11448661" cy="4770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A1428-8233-7DF3-5C9B-60405D4B83FE}"/>
              </a:ext>
            </a:extLst>
          </p:cNvPr>
          <p:cNvSpPr txBox="1"/>
          <p:nvPr/>
        </p:nvSpPr>
        <p:spPr>
          <a:xfrm>
            <a:off x="111965" y="-33752"/>
            <a:ext cx="11728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Nitrogen isotope ~ NMDS V7 phytoplankton</a:t>
            </a:r>
          </a:p>
        </p:txBody>
      </p:sp>
    </p:spTree>
    <p:extLst>
      <p:ext uri="{BB962C8B-B14F-4D97-AF65-F5344CB8AC3E}">
        <p14:creationId xmlns:p14="http://schemas.microsoft.com/office/powerpoint/2010/main" val="3937625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E2E848C6-89E0-E54D-152B-804D9AE41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96" y="1418255"/>
            <a:ext cx="11321765" cy="47174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40E204-BCE3-D9E3-FF46-143D381494AF}"/>
              </a:ext>
            </a:extLst>
          </p:cNvPr>
          <p:cNvSpPr txBox="1"/>
          <p:nvPr/>
        </p:nvSpPr>
        <p:spPr>
          <a:xfrm>
            <a:off x="111965" y="-33752"/>
            <a:ext cx="117285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Nitrogen isotope ~ NMDS V7 phytoplankton – fish presence</a:t>
            </a:r>
          </a:p>
        </p:txBody>
      </p:sp>
    </p:spTree>
    <p:extLst>
      <p:ext uri="{BB962C8B-B14F-4D97-AF65-F5344CB8AC3E}">
        <p14:creationId xmlns:p14="http://schemas.microsoft.com/office/powerpoint/2010/main" val="1803688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37A83-F05B-A5B3-909F-212257680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8FC27C7-8E62-82EA-A312-AF2CFD4A933E}"/>
              </a:ext>
            </a:extLst>
          </p:cNvPr>
          <p:cNvSpPr txBox="1"/>
          <p:nvPr/>
        </p:nvSpPr>
        <p:spPr>
          <a:xfrm>
            <a:off x="111965" y="-33752"/>
            <a:ext cx="11728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Nitrogen isotope ~ NMDS V9 phytoplankton</a:t>
            </a:r>
          </a:p>
        </p:txBody>
      </p:sp>
    </p:spTree>
    <p:extLst>
      <p:ext uri="{BB962C8B-B14F-4D97-AF65-F5344CB8AC3E}">
        <p14:creationId xmlns:p14="http://schemas.microsoft.com/office/powerpoint/2010/main" val="3663272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7A353-F3C8-9B6F-DD1D-C55441E7B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17C42D9-C3DA-A8DF-2DA9-54C7E9021CAC}"/>
              </a:ext>
            </a:extLst>
          </p:cNvPr>
          <p:cNvSpPr txBox="1"/>
          <p:nvPr/>
        </p:nvSpPr>
        <p:spPr>
          <a:xfrm>
            <a:off x="111965" y="-33752"/>
            <a:ext cx="117285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Nitrogen isotope ~ NMDS V9 phytoplankton – fish presence</a:t>
            </a:r>
          </a:p>
        </p:txBody>
      </p:sp>
    </p:spTree>
    <p:extLst>
      <p:ext uri="{BB962C8B-B14F-4D97-AF65-F5344CB8AC3E}">
        <p14:creationId xmlns:p14="http://schemas.microsoft.com/office/powerpoint/2010/main" val="2003231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192405-CAD7-E8B6-DABF-2EFECC7BCB2E}"/>
              </a:ext>
            </a:extLst>
          </p:cNvPr>
          <p:cNvSpPr txBox="1"/>
          <p:nvPr/>
        </p:nvSpPr>
        <p:spPr>
          <a:xfrm>
            <a:off x="166100" y="68426"/>
            <a:ext cx="12411213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 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trophic mode 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relative abundances of phytoplankton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look into absolute values of N deposition in the 3 regions, 6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 deposition (d15N) split by region and sample in 50 year time steps with uncertainty and see if different (split Wyoming into two).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Anomaly of dN15 for NMDS~dN15 and make three panel plot of CA/WA/WY with the regression lines on top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did we just want phytoplankton? Yes for now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 we want samples with fish highlighted?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210pb plot, light gray line for fish disappearance or removal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NMDS rotation (varimax)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ANOVA of NMDS scores with category of fish/fishless, high verses low dn15, pre and post 1960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Phytoplankton NMDS have a high dN15 panel and a low dN15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blast for zooplankton</a:t>
            </a:r>
          </a:p>
        </p:txBody>
      </p:sp>
    </p:spTree>
    <p:extLst>
      <p:ext uri="{BB962C8B-B14F-4D97-AF65-F5344CB8AC3E}">
        <p14:creationId xmlns:p14="http://schemas.microsoft.com/office/powerpoint/2010/main" val="3550504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BD9D0-DFC5-14DF-063A-88DF9938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6359E9-5FD7-6141-B793-8787D951E478}"/>
              </a:ext>
            </a:extLst>
          </p:cNvPr>
          <p:cNvSpPr txBox="1"/>
          <p:nvPr/>
        </p:nvSpPr>
        <p:spPr>
          <a:xfrm>
            <a:off x="166100" y="68426"/>
            <a:ext cx="124112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Questions:</a:t>
            </a:r>
          </a:p>
          <a:p>
            <a:r>
              <a:rPr lang="en-US" sz="2400" dirty="0"/>
              <a:t>- Include rotifers </a:t>
            </a:r>
            <a:r>
              <a:rPr lang="en-US" sz="2400"/>
              <a:t>in zooplankton?</a:t>
            </a:r>
          </a:p>
        </p:txBody>
      </p:sp>
    </p:spTree>
    <p:extLst>
      <p:ext uri="{BB962C8B-B14F-4D97-AF65-F5344CB8AC3E}">
        <p14:creationId xmlns:p14="http://schemas.microsoft.com/office/powerpoint/2010/main" val="917371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FE01E3-C8E6-536B-E57E-A18426892744}"/>
              </a:ext>
            </a:extLst>
          </p:cNvPr>
          <p:cNvSpPr txBox="1"/>
          <p:nvPr/>
        </p:nvSpPr>
        <p:spPr>
          <a:xfrm>
            <a:off x="310551" y="306585"/>
            <a:ext cx="1064499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92527"/>
                </a:solidFill>
                <a:latin typeface="Segoe UI" panose="020B0502040204020203" pitchFamily="34" charset="0"/>
              </a:rPr>
              <a:t>Suggestion on a forum:</a:t>
            </a:r>
          </a:p>
          <a:p>
            <a:r>
              <a:rPr lang="en-US" b="0" i="0" dirty="0" err="1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test.data</a:t>
            </a:r>
            <a:r>
              <a:rPr lang="en-US" b="0" i="0" dirty="0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 &lt;- Harman74.cor$cov #twenty four mental measurements</a:t>
            </a:r>
            <a:br>
              <a:rPr lang="en-US" dirty="0"/>
            </a:br>
            <a:r>
              <a:rPr lang="en-US" b="0" i="0" dirty="0" err="1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harm.dist</a:t>
            </a:r>
            <a:r>
              <a:rPr lang="en-US" b="0" i="0" dirty="0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 &lt;- sqrt(2*(1- </a:t>
            </a:r>
            <a:r>
              <a:rPr lang="en-US" b="0" i="0" dirty="0" err="1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test.data</a:t>
            </a:r>
            <a:r>
              <a:rPr lang="en-US" b="0" i="0" dirty="0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) ) #convert correlations to distances</a:t>
            </a:r>
            <a:br>
              <a:rPr lang="en-US" dirty="0"/>
            </a:br>
            <a:r>
              <a:rPr lang="en-US" b="0" i="0" dirty="0" err="1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harm.iso</a:t>
            </a:r>
            <a:r>
              <a:rPr lang="en-US" b="0" i="0" dirty="0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 &lt;- </a:t>
            </a:r>
            <a:r>
              <a:rPr lang="en-US" b="0" i="0" dirty="0" err="1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isoMDS</a:t>
            </a:r>
            <a:r>
              <a:rPr lang="en-US" b="0" i="0" dirty="0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0" i="0" dirty="0" err="1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harm.dist,k</a:t>
            </a:r>
            <a:r>
              <a:rPr lang="en-US" b="0" i="0" dirty="0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=2) # find the multidimensional solution</a:t>
            </a:r>
            <a:br>
              <a:rPr lang="en-US" dirty="0"/>
            </a:br>
            <a:r>
              <a:rPr lang="en-US" b="0" i="0" dirty="0" err="1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harm.varimax</a:t>
            </a:r>
            <a:r>
              <a:rPr lang="en-US" b="0" i="0" dirty="0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 &lt;- varimax(</a:t>
            </a:r>
            <a:r>
              <a:rPr lang="en-US" b="0" i="0" dirty="0" err="1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harm.iso$points</a:t>
            </a:r>
            <a:r>
              <a:rPr lang="en-US" b="0" i="0" dirty="0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) #rotate with varimax</a:t>
            </a:r>
            <a:br>
              <a:rPr lang="en-US" dirty="0"/>
            </a:br>
            <a:r>
              <a:rPr lang="en-US" b="0" i="0" dirty="0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op &lt;- par(</a:t>
            </a:r>
            <a:r>
              <a:rPr lang="en-US" b="0" i="0" dirty="0" err="1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mfrow</a:t>
            </a:r>
            <a:r>
              <a:rPr lang="en-US" b="0" i="0" dirty="0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=c(1,2))</a:t>
            </a:r>
            <a:br>
              <a:rPr lang="en-US" dirty="0"/>
            </a:br>
            <a:r>
              <a:rPr lang="en-US" b="0" i="0" dirty="0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plot(</a:t>
            </a:r>
            <a:r>
              <a:rPr lang="en-US" b="0" i="0" dirty="0" err="1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harm.iso$points</a:t>
            </a:r>
            <a:r>
              <a:rPr lang="en-US" b="0" i="0" dirty="0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, main="unrotated")</a:t>
            </a:r>
            <a:br>
              <a:rPr lang="en-US" dirty="0"/>
            </a:br>
            <a:r>
              <a:rPr lang="en-US" b="0" i="0" dirty="0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plot(</a:t>
            </a:r>
            <a:r>
              <a:rPr lang="en-US" b="0" i="0" dirty="0" err="1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harm.varimax$loadings,main</a:t>
            </a:r>
            <a:r>
              <a:rPr lang="en-US" b="0" i="0" dirty="0">
                <a:solidFill>
                  <a:srgbClr val="192527"/>
                </a:solidFill>
                <a:effectLst/>
                <a:latin typeface="Segoe UI" panose="020B0502040204020203" pitchFamily="34" charset="0"/>
              </a:rPr>
              <a:t>="rotated")</a:t>
            </a:r>
          </a:p>
          <a:p>
            <a:endParaRPr lang="en-US" dirty="0">
              <a:solidFill>
                <a:srgbClr val="192527"/>
              </a:solidFill>
              <a:latin typeface="Segoe UI" panose="020B0502040204020203" pitchFamily="34" charset="0"/>
            </a:endParaRPr>
          </a:p>
          <a:p>
            <a:endParaRPr lang="en-US" dirty="0">
              <a:solidFill>
                <a:srgbClr val="192527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solidFill>
                  <a:srgbClr val="192527"/>
                </a:solidFill>
                <a:latin typeface="Segoe UI" panose="020B0502040204020203" pitchFamily="34" charset="0"/>
              </a:rPr>
              <a:t>-I could try a different type of transformation if there are a ton of zeros. </a:t>
            </a:r>
          </a:p>
          <a:p>
            <a:r>
              <a:rPr lang="en-US" dirty="0">
                <a:solidFill>
                  <a:srgbClr val="192527"/>
                </a:solidFill>
                <a:latin typeface="Segoe UI" panose="020B0502040204020203" pitchFamily="34" charset="0"/>
              </a:rPr>
              <a:t>-I could look at the input and see if there are a lot of taxa that are low abundance and should be removed. </a:t>
            </a:r>
          </a:p>
          <a:p>
            <a:r>
              <a:rPr lang="en-US" dirty="0">
                <a:solidFill>
                  <a:srgbClr val="192527"/>
                </a:solidFill>
                <a:latin typeface="Segoe UI" panose="020B0502040204020203" pitchFamily="34" charset="0"/>
              </a:rPr>
              <a:t>-I could remove unassigned taxa  </a:t>
            </a:r>
          </a:p>
          <a:p>
            <a:endParaRPr lang="en-US" dirty="0">
              <a:solidFill>
                <a:srgbClr val="192527"/>
              </a:solidFill>
              <a:latin typeface="Segoe UI" panose="020B0502040204020203" pitchFamily="34" charset="0"/>
            </a:endParaRPr>
          </a:p>
          <a:p>
            <a:r>
              <a:rPr lang="en-US" dirty="0">
                <a:solidFill>
                  <a:srgbClr val="192527"/>
                </a:solidFill>
                <a:latin typeface="Segoe UI" panose="020B0502040204020203" pitchFamily="34" charset="0"/>
              </a:rPr>
              <a:t>Suggestions from ChatGPT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Principal Component Analysis (PCA) on NMDS Scores</a:t>
            </a:r>
            <a:r>
              <a:rPr lang="en-US" dirty="0"/>
              <a:t>: If you want a sense of the overall variance structure or want to compare the NMDS configuration to something like a PCA, you can perform PCA on the NMDS scores themselves. This can help optimize for variance and provide insight into patterns in the data.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Rotate NMDS using external environmental variables</a:t>
            </a:r>
            <a:r>
              <a:rPr lang="en-US" dirty="0"/>
              <a:t>: If you are interested in aligning the NMDS configuration with some environmental gradients, you can try rotating the solution in a way that better aligns with your variables. One way is using </a:t>
            </a:r>
            <a:r>
              <a:rPr lang="en-US" dirty="0" err="1"/>
              <a:t>envfit</a:t>
            </a:r>
            <a:r>
              <a:rPr lang="en-US" dirty="0"/>
              <a:t> from the vegan package to fit environmental variables onto the NMDS ordination and explore whether a specific rotation could help with interpretation.</a:t>
            </a:r>
          </a:p>
          <a:p>
            <a:endParaRPr lang="en-US" dirty="0">
              <a:solidFill>
                <a:srgbClr val="192527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18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4CD6A-082C-793A-086B-2F061AFA3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types of objects&#10;&#10;Description automatically generated with medium confidence">
            <a:extLst>
              <a:ext uri="{FF2B5EF4-FFF2-40B4-BE49-F238E27FC236}">
                <a16:creationId xmlns:a16="http://schemas.microsoft.com/office/drawing/2014/main" id="{D4C836C7-FC82-9D91-93AB-D76BB75A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12163312" cy="3801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76C9EB-5265-CF32-9483-0F58C1D31C70}"/>
              </a:ext>
            </a:extLst>
          </p:cNvPr>
          <p:cNvSpPr txBox="1"/>
          <p:nvPr/>
        </p:nvSpPr>
        <p:spPr>
          <a:xfrm>
            <a:off x="0" y="0"/>
            <a:ext cx="744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% carbon ~ C-H</a:t>
            </a:r>
          </a:p>
        </p:txBody>
      </p:sp>
    </p:spTree>
    <p:extLst>
      <p:ext uri="{BB962C8B-B14F-4D97-AF65-F5344CB8AC3E}">
        <p14:creationId xmlns:p14="http://schemas.microsoft.com/office/powerpoint/2010/main" val="214698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75DFF-D02E-AD27-588D-8E3249A06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types of graph&#10;&#10;Description automatically generated with medium confidence">
            <a:extLst>
              <a:ext uri="{FF2B5EF4-FFF2-40B4-BE49-F238E27FC236}">
                <a16:creationId xmlns:a16="http://schemas.microsoft.com/office/drawing/2014/main" id="{3E5CB605-83B7-AF39-BBFC-5F27BECE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24000"/>
            <a:ext cx="12278061" cy="3836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16A874-2C47-6E1F-85DF-571203712DA8}"/>
              </a:ext>
            </a:extLst>
          </p:cNvPr>
          <p:cNvSpPr txBox="1"/>
          <p:nvPr/>
        </p:nvSpPr>
        <p:spPr>
          <a:xfrm>
            <a:off x="0" y="0"/>
            <a:ext cx="744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d13C</a:t>
            </a:r>
          </a:p>
        </p:txBody>
      </p:sp>
    </p:spTree>
    <p:extLst>
      <p:ext uri="{BB962C8B-B14F-4D97-AF65-F5344CB8AC3E}">
        <p14:creationId xmlns:p14="http://schemas.microsoft.com/office/powerpoint/2010/main" val="408791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D3249-0A5F-69BF-4580-9F372841B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different types of lightening&#10;&#10;Description automatically generated with medium confidence">
            <a:extLst>
              <a:ext uri="{FF2B5EF4-FFF2-40B4-BE49-F238E27FC236}">
                <a16:creationId xmlns:a16="http://schemas.microsoft.com/office/drawing/2014/main" id="{CA48A489-3F6B-AC87-F36B-5F7BCB558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24000"/>
            <a:ext cx="12105939" cy="37831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FAFE31-0606-8069-1971-EB2DDF8AC18E}"/>
              </a:ext>
            </a:extLst>
          </p:cNvPr>
          <p:cNvSpPr txBox="1"/>
          <p:nvPr/>
        </p:nvSpPr>
        <p:spPr>
          <a:xfrm>
            <a:off x="0" y="0"/>
            <a:ext cx="744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d15N</a:t>
            </a:r>
          </a:p>
        </p:txBody>
      </p:sp>
    </p:spTree>
    <p:extLst>
      <p:ext uri="{BB962C8B-B14F-4D97-AF65-F5344CB8AC3E}">
        <p14:creationId xmlns:p14="http://schemas.microsoft.com/office/powerpoint/2010/main" val="56764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colorful dots&#10;&#10;Description automatically generated">
            <a:extLst>
              <a:ext uri="{FF2B5EF4-FFF2-40B4-BE49-F238E27FC236}">
                <a16:creationId xmlns:a16="http://schemas.microsoft.com/office/drawing/2014/main" id="{96797663-FDE2-70AF-19DD-F7E148605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956" y="462195"/>
            <a:ext cx="7273632" cy="63644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0C538-1183-ADB5-2F86-FF5E2E4540BC}"/>
              </a:ext>
            </a:extLst>
          </p:cNvPr>
          <p:cNvSpPr txBox="1"/>
          <p:nvPr/>
        </p:nvSpPr>
        <p:spPr>
          <a:xfrm>
            <a:off x="-1" y="0"/>
            <a:ext cx="13698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d15N ~ NMDS1 for V7 phytoplankton and zooplankton</a:t>
            </a:r>
          </a:p>
        </p:txBody>
      </p:sp>
    </p:spTree>
    <p:extLst>
      <p:ext uri="{BB962C8B-B14F-4D97-AF65-F5344CB8AC3E}">
        <p14:creationId xmlns:p14="http://schemas.microsoft.com/office/powerpoint/2010/main" val="3700676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ifferent colors&#10;&#10;Description automatically generated">
            <a:extLst>
              <a:ext uri="{FF2B5EF4-FFF2-40B4-BE49-F238E27FC236}">
                <a16:creationId xmlns:a16="http://schemas.microsoft.com/office/drawing/2014/main" id="{62C7AEBA-4D19-F633-711B-9388BFD2D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1708"/>
            <a:ext cx="12080836" cy="431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5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41CD7A-B0E5-7B12-83C3-8E67CB986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0" y="2057400"/>
            <a:ext cx="5114053" cy="1957230"/>
          </a:xfrm>
          <a:prstGeom prst="rect">
            <a:avLst/>
          </a:prstGeom>
        </p:spPr>
      </p:pic>
      <p:sp>
        <p:nvSpPr>
          <p:cNvPr id="5" name="Triangle 4">
            <a:extLst>
              <a:ext uri="{FF2B5EF4-FFF2-40B4-BE49-F238E27FC236}">
                <a16:creationId xmlns:a16="http://schemas.microsoft.com/office/drawing/2014/main" id="{02FCDD3F-0BD5-E02D-F257-0C944C566E0A}"/>
              </a:ext>
            </a:extLst>
          </p:cNvPr>
          <p:cNvSpPr/>
          <p:nvPr/>
        </p:nvSpPr>
        <p:spPr>
          <a:xfrm>
            <a:off x="3701562" y="1888312"/>
            <a:ext cx="2154115" cy="2154652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28F9A-3797-F2E4-6245-8DC5A2C93445}"/>
              </a:ext>
            </a:extLst>
          </p:cNvPr>
          <p:cNvSpPr/>
          <p:nvPr/>
        </p:nvSpPr>
        <p:spPr>
          <a:xfrm>
            <a:off x="2664069" y="2057400"/>
            <a:ext cx="3305907" cy="75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fish&#10;&#10;Description automatically generated with medium confidence">
            <a:extLst>
              <a:ext uri="{FF2B5EF4-FFF2-40B4-BE49-F238E27FC236}">
                <a16:creationId xmlns:a16="http://schemas.microsoft.com/office/drawing/2014/main" id="{55F87CDC-F790-4F9C-526D-1DDDC3FC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548" y="203676"/>
            <a:ext cx="2892135" cy="1928090"/>
          </a:xfrm>
          <a:prstGeom prst="rect">
            <a:avLst/>
          </a:prstGeom>
        </p:spPr>
      </p:pic>
      <p:pic>
        <p:nvPicPr>
          <p:cNvPr id="8" name="Picture 2" descr="Thermometer Stock Illustration - Download Image Now - Thermometer, Vector,  Weather - iStock">
            <a:extLst>
              <a:ext uri="{FF2B5EF4-FFF2-40B4-BE49-F238E27FC236}">
                <a16:creationId xmlns:a16="http://schemas.microsoft.com/office/drawing/2014/main" id="{094DE5FA-7997-5492-B9CF-65D883BEA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816" y="50418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4FAAEBB-9B3E-8195-F715-710C86EF7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64922" y="2662901"/>
            <a:ext cx="1503866" cy="1503866"/>
          </a:xfrm>
          <a:prstGeom prst="rect">
            <a:avLst/>
          </a:prstGeom>
        </p:spPr>
      </p:pic>
      <p:sp>
        <p:nvSpPr>
          <p:cNvPr id="10" name="Plus 9">
            <a:extLst>
              <a:ext uri="{FF2B5EF4-FFF2-40B4-BE49-F238E27FC236}">
                <a16:creationId xmlns:a16="http://schemas.microsoft.com/office/drawing/2014/main" id="{FD483C29-10FF-2711-3E96-EB43D384D541}"/>
              </a:ext>
            </a:extLst>
          </p:cNvPr>
          <p:cNvSpPr/>
          <p:nvPr/>
        </p:nvSpPr>
        <p:spPr>
          <a:xfrm>
            <a:off x="4351811" y="2948226"/>
            <a:ext cx="817684" cy="771093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qual 10">
            <a:extLst>
              <a:ext uri="{FF2B5EF4-FFF2-40B4-BE49-F238E27FC236}">
                <a16:creationId xmlns:a16="http://schemas.microsoft.com/office/drawing/2014/main" id="{3F93AD52-6954-FA70-689F-40BC20D6B7B9}"/>
              </a:ext>
            </a:extLst>
          </p:cNvPr>
          <p:cNvSpPr/>
          <p:nvPr/>
        </p:nvSpPr>
        <p:spPr>
          <a:xfrm>
            <a:off x="7666892" y="2948226"/>
            <a:ext cx="764931" cy="665412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B31E4D-5F47-112E-687B-8A8975C22FA2}"/>
              </a:ext>
            </a:extLst>
          </p:cNvPr>
          <p:cNvSpPr txBox="1"/>
          <p:nvPr/>
        </p:nvSpPr>
        <p:spPr>
          <a:xfrm>
            <a:off x="9811659" y="2404459"/>
            <a:ext cx="1002321" cy="1674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EE8A19-DEA0-D390-0B71-A798369CD711}"/>
              </a:ext>
            </a:extLst>
          </p:cNvPr>
          <p:cNvSpPr/>
          <p:nvPr/>
        </p:nvSpPr>
        <p:spPr>
          <a:xfrm>
            <a:off x="8941776" y="562708"/>
            <a:ext cx="2725615" cy="16529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C7F0FE-8BA3-5E3E-DD52-B98E3CE3FF52}"/>
              </a:ext>
            </a:extLst>
          </p:cNvPr>
          <p:cNvSpPr/>
          <p:nvPr/>
        </p:nvSpPr>
        <p:spPr>
          <a:xfrm>
            <a:off x="8970218" y="4274957"/>
            <a:ext cx="2725615" cy="16529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17163E-0DD1-2F13-0FAD-7E5C67D1EEDB}"/>
              </a:ext>
            </a:extLst>
          </p:cNvPr>
          <p:cNvSpPr/>
          <p:nvPr/>
        </p:nvSpPr>
        <p:spPr>
          <a:xfrm>
            <a:off x="9372885" y="845794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5DD6CA5-ACF9-096A-633C-F2D389A0A0B8}"/>
              </a:ext>
            </a:extLst>
          </p:cNvPr>
          <p:cNvSpPr/>
          <p:nvPr/>
        </p:nvSpPr>
        <p:spPr>
          <a:xfrm>
            <a:off x="9456109" y="969966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BA0B7A9-2213-1CC4-0EBD-E321A72EA941}"/>
              </a:ext>
            </a:extLst>
          </p:cNvPr>
          <p:cNvSpPr/>
          <p:nvPr/>
        </p:nvSpPr>
        <p:spPr>
          <a:xfrm>
            <a:off x="9600830" y="773116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6FB86F3-76BF-9644-E363-5233C02A71A9}"/>
              </a:ext>
            </a:extLst>
          </p:cNvPr>
          <p:cNvSpPr/>
          <p:nvPr/>
        </p:nvSpPr>
        <p:spPr>
          <a:xfrm>
            <a:off x="9817224" y="1016276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CEF306-B7FF-D8F7-54DD-0262E86D30F2}"/>
              </a:ext>
            </a:extLst>
          </p:cNvPr>
          <p:cNvSpPr/>
          <p:nvPr/>
        </p:nvSpPr>
        <p:spPr>
          <a:xfrm>
            <a:off x="10011590" y="928818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D6883B8-36D0-4F61-B49E-F52B339F2B9B}"/>
              </a:ext>
            </a:extLst>
          </p:cNvPr>
          <p:cNvSpPr/>
          <p:nvPr/>
        </p:nvSpPr>
        <p:spPr>
          <a:xfrm>
            <a:off x="10239473" y="1011114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6D6526-C8D7-811A-D2A1-B9218C4A7C0C}"/>
              </a:ext>
            </a:extLst>
          </p:cNvPr>
          <p:cNvSpPr/>
          <p:nvPr/>
        </p:nvSpPr>
        <p:spPr>
          <a:xfrm>
            <a:off x="9881325" y="784105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F9F3EF-BED8-958E-1F98-9390295BC479}"/>
              </a:ext>
            </a:extLst>
          </p:cNvPr>
          <p:cNvSpPr/>
          <p:nvPr/>
        </p:nvSpPr>
        <p:spPr>
          <a:xfrm>
            <a:off x="9414961" y="1849316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A638F5-AE3A-6ABC-F03C-D34F87801CB4}"/>
              </a:ext>
            </a:extLst>
          </p:cNvPr>
          <p:cNvSpPr/>
          <p:nvPr/>
        </p:nvSpPr>
        <p:spPr>
          <a:xfrm>
            <a:off x="10604849" y="1833384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364802-5494-AFC5-1233-7AD2CB292DEE}"/>
              </a:ext>
            </a:extLst>
          </p:cNvPr>
          <p:cNvSpPr/>
          <p:nvPr/>
        </p:nvSpPr>
        <p:spPr>
          <a:xfrm>
            <a:off x="9755733" y="1790246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4E9B03B-6B69-C1AC-978E-011F09DC6270}"/>
              </a:ext>
            </a:extLst>
          </p:cNvPr>
          <p:cNvSpPr/>
          <p:nvPr/>
        </p:nvSpPr>
        <p:spPr>
          <a:xfrm>
            <a:off x="9633634" y="1961125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51EECA-CE88-2939-E444-91ECB774BCF0}"/>
              </a:ext>
            </a:extLst>
          </p:cNvPr>
          <p:cNvSpPr/>
          <p:nvPr/>
        </p:nvSpPr>
        <p:spPr>
          <a:xfrm>
            <a:off x="9904160" y="1935342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2839F35-7C2A-4F39-ADCF-6551B985BF42}"/>
              </a:ext>
            </a:extLst>
          </p:cNvPr>
          <p:cNvSpPr/>
          <p:nvPr/>
        </p:nvSpPr>
        <p:spPr>
          <a:xfrm>
            <a:off x="10280621" y="1888312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1CE0447-0CAC-481D-E579-80B42FCD51EC}"/>
              </a:ext>
            </a:extLst>
          </p:cNvPr>
          <p:cNvSpPr/>
          <p:nvPr/>
        </p:nvSpPr>
        <p:spPr>
          <a:xfrm>
            <a:off x="10061573" y="1789874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56BFD83-A941-C6BB-72E3-FB6CA5E6A1E1}"/>
              </a:ext>
            </a:extLst>
          </p:cNvPr>
          <p:cNvSpPr/>
          <p:nvPr/>
        </p:nvSpPr>
        <p:spPr>
          <a:xfrm>
            <a:off x="11094244" y="1400358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85EA80-EC50-C79B-2E27-BED7AB229EFB}"/>
              </a:ext>
            </a:extLst>
          </p:cNvPr>
          <p:cNvSpPr/>
          <p:nvPr/>
        </p:nvSpPr>
        <p:spPr>
          <a:xfrm>
            <a:off x="10360019" y="839799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FD685BD-5CC8-142E-14D3-933C64D343A9}"/>
              </a:ext>
            </a:extLst>
          </p:cNvPr>
          <p:cNvSpPr/>
          <p:nvPr/>
        </p:nvSpPr>
        <p:spPr>
          <a:xfrm>
            <a:off x="10632924" y="1674720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4A9A18B-AAEB-580E-EC08-A4B454A7D703}"/>
              </a:ext>
            </a:extLst>
          </p:cNvPr>
          <p:cNvSpPr/>
          <p:nvPr/>
        </p:nvSpPr>
        <p:spPr>
          <a:xfrm>
            <a:off x="10860018" y="1394539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14F890C-75A6-5219-8A81-08517AAFD5EE}"/>
              </a:ext>
            </a:extLst>
          </p:cNvPr>
          <p:cNvSpPr/>
          <p:nvPr/>
        </p:nvSpPr>
        <p:spPr>
          <a:xfrm>
            <a:off x="10952494" y="1715868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54CB8C4-2A3D-8F8F-FF01-772D3354AFED}"/>
              </a:ext>
            </a:extLst>
          </p:cNvPr>
          <p:cNvSpPr/>
          <p:nvPr/>
        </p:nvSpPr>
        <p:spPr>
          <a:xfrm>
            <a:off x="11366207" y="1242435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DA732F3-A05F-7837-1F1C-8DA419477A88}"/>
              </a:ext>
            </a:extLst>
          </p:cNvPr>
          <p:cNvSpPr/>
          <p:nvPr/>
        </p:nvSpPr>
        <p:spPr>
          <a:xfrm>
            <a:off x="11366207" y="1600390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53D852B-D775-84F4-685D-A7146BBBF2E3}"/>
              </a:ext>
            </a:extLst>
          </p:cNvPr>
          <p:cNvSpPr/>
          <p:nvPr/>
        </p:nvSpPr>
        <p:spPr>
          <a:xfrm>
            <a:off x="11366207" y="1389185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8B1BBA-67BE-2CB5-3281-EA3FC1392227}"/>
              </a:ext>
            </a:extLst>
          </p:cNvPr>
          <p:cNvSpPr/>
          <p:nvPr/>
        </p:nvSpPr>
        <p:spPr>
          <a:xfrm>
            <a:off x="10321769" y="1748726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7352C34-3E5E-CC49-1D9E-E803E57B0F22}"/>
              </a:ext>
            </a:extLst>
          </p:cNvPr>
          <p:cNvSpPr/>
          <p:nvPr/>
        </p:nvSpPr>
        <p:spPr>
          <a:xfrm>
            <a:off x="10976533" y="1504481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CFB783E-CD67-2859-E1D9-8D646B941D01}"/>
              </a:ext>
            </a:extLst>
          </p:cNvPr>
          <p:cNvSpPr/>
          <p:nvPr/>
        </p:nvSpPr>
        <p:spPr>
          <a:xfrm>
            <a:off x="10594711" y="1107594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8A785D8-1426-A009-CB1C-84820981F0D1}"/>
              </a:ext>
            </a:extLst>
          </p:cNvPr>
          <p:cNvSpPr/>
          <p:nvPr/>
        </p:nvSpPr>
        <p:spPr>
          <a:xfrm>
            <a:off x="10691335" y="913374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1B2794-16AE-8378-C49F-6FAFAD4ED272}"/>
              </a:ext>
            </a:extLst>
          </p:cNvPr>
          <p:cNvSpPr/>
          <p:nvPr/>
        </p:nvSpPr>
        <p:spPr>
          <a:xfrm>
            <a:off x="11011948" y="1107594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0BCD654-F314-70F6-7BF5-C018D3F28D14}"/>
              </a:ext>
            </a:extLst>
          </p:cNvPr>
          <p:cNvSpPr/>
          <p:nvPr/>
        </p:nvSpPr>
        <p:spPr>
          <a:xfrm>
            <a:off x="11190897" y="1223661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2C0C74-91F7-49F8-31CC-089F2AEBF829}"/>
              </a:ext>
            </a:extLst>
          </p:cNvPr>
          <p:cNvSpPr/>
          <p:nvPr/>
        </p:nvSpPr>
        <p:spPr>
          <a:xfrm>
            <a:off x="11256054" y="1488091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1A3C278-C19C-13B2-9105-60DDFDD9B8F0}"/>
              </a:ext>
            </a:extLst>
          </p:cNvPr>
          <p:cNvSpPr/>
          <p:nvPr/>
        </p:nvSpPr>
        <p:spPr>
          <a:xfrm>
            <a:off x="10935385" y="1251292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7A15CD3-9CCD-DD14-EC7B-6CC1A711687B}"/>
              </a:ext>
            </a:extLst>
          </p:cNvPr>
          <p:cNvSpPr/>
          <p:nvPr/>
        </p:nvSpPr>
        <p:spPr>
          <a:xfrm>
            <a:off x="11123816" y="1611020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F06763D-97EF-FCE9-18AC-5EDEBF0FB5E5}"/>
              </a:ext>
            </a:extLst>
          </p:cNvPr>
          <p:cNvSpPr/>
          <p:nvPr/>
        </p:nvSpPr>
        <p:spPr>
          <a:xfrm>
            <a:off x="11232045" y="1611020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7BC4BF-3934-07A8-CE99-D3386D40C7E7}"/>
              </a:ext>
            </a:extLst>
          </p:cNvPr>
          <p:cNvSpPr txBox="1"/>
          <p:nvPr/>
        </p:nvSpPr>
        <p:spPr>
          <a:xfrm>
            <a:off x="8901890" y="515828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2783A7-0BA3-EB53-7431-78EC3BDE88BB}"/>
              </a:ext>
            </a:extLst>
          </p:cNvPr>
          <p:cNvSpPr txBox="1"/>
          <p:nvPr/>
        </p:nvSpPr>
        <p:spPr>
          <a:xfrm>
            <a:off x="8886146" y="1477249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Fishless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B52AB5-D05A-B397-1E5F-E825E1C0A83E}"/>
              </a:ext>
            </a:extLst>
          </p:cNvPr>
          <p:cNvSpPr/>
          <p:nvPr/>
        </p:nvSpPr>
        <p:spPr>
          <a:xfrm>
            <a:off x="9241102" y="4946869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85F61FF-916F-FE49-C7B6-13A3BF64A142}"/>
              </a:ext>
            </a:extLst>
          </p:cNvPr>
          <p:cNvSpPr/>
          <p:nvPr/>
        </p:nvSpPr>
        <p:spPr>
          <a:xfrm>
            <a:off x="9250713" y="5058340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6533129-91D5-6974-14FB-8DC053E87522}"/>
              </a:ext>
            </a:extLst>
          </p:cNvPr>
          <p:cNvSpPr/>
          <p:nvPr/>
        </p:nvSpPr>
        <p:spPr>
          <a:xfrm>
            <a:off x="9505828" y="4826776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1DD326D-620B-2C2C-E68E-5A28B55635CF}"/>
              </a:ext>
            </a:extLst>
          </p:cNvPr>
          <p:cNvSpPr/>
          <p:nvPr/>
        </p:nvSpPr>
        <p:spPr>
          <a:xfrm>
            <a:off x="9481984" y="5000652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76467AD-0116-19BF-155D-38CE78FBC8F9}"/>
              </a:ext>
            </a:extLst>
          </p:cNvPr>
          <p:cNvSpPr/>
          <p:nvPr/>
        </p:nvSpPr>
        <p:spPr>
          <a:xfrm>
            <a:off x="9712040" y="4988017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5D82161-040C-BD6A-213C-7C074E57343A}"/>
              </a:ext>
            </a:extLst>
          </p:cNvPr>
          <p:cNvSpPr/>
          <p:nvPr/>
        </p:nvSpPr>
        <p:spPr>
          <a:xfrm>
            <a:off x="9950915" y="4972871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D15B2EF-9739-B18E-DB01-357829E3012A}"/>
              </a:ext>
            </a:extLst>
          </p:cNvPr>
          <p:cNvSpPr/>
          <p:nvPr/>
        </p:nvSpPr>
        <p:spPr>
          <a:xfrm>
            <a:off x="9782075" y="4672391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9258356-41BF-1720-0171-31A869FB8848}"/>
              </a:ext>
            </a:extLst>
          </p:cNvPr>
          <p:cNvSpPr/>
          <p:nvPr/>
        </p:nvSpPr>
        <p:spPr>
          <a:xfrm>
            <a:off x="9258190" y="5177167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A77FAE1-F85A-3FE2-3317-352FF2C18745}"/>
              </a:ext>
            </a:extLst>
          </p:cNvPr>
          <p:cNvSpPr/>
          <p:nvPr/>
        </p:nvSpPr>
        <p:spPr>
          <a:xfrm>
            <a:off x="10131163" y="5572391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3F9BD2-84E9-B84A-08A0-04706E826F76}"/>
              </a:ext>
            </a:extLst>
          </p:cNvPr>
          <p:cNvSpPr/>
          <p:nvPr/>
        </p:nvSpPr>
        <p:spPr>
          <a:xfrm>
            <a:off x="9550816" y="5211611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80A164-F9ED-68C3-B0DC-DBD0F6394270}"/>
              </a:ext>
            </a:extLst>
          </p:cNvPr>
          <p:cNvSpPr/>
          <p:nvPr/>
        </p:nvSpPr>
        <p:spPr>
          <a:xfrm>
            <a:off x="9265919" y="5295953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FA38C61-5D10-A749-D631-6C2C5542D23B}"/>
              </a:ext>
            </a:extLst>
          </p:cNvPr>
          <p:cNvSpPr/>
          <p:nvPr/>
        </p:nvSpPr>
        <p:spPr>
          <a:xfrm>
            <a:off x="9546976" y="5348668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358C967-0D13-379B-9909-CFC7DE0F16E1}"/>
              </a:ext>
            </a:extLst>
          </p:cNvPr>
          <p:cNvSpPr/>
          <p:nvPr/>
        </p:nvSpPr>
        <p:spPr>
          <a:xfrm>
            <a:off x="9835266" y="5430964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96ED6BB-695E-0B62-B014-3E4BF6669BB3}"/>
              </a:ext>
            </a:extLst>
          </p:cNvPr>
          <p:cNvSpPr/>
          <p:nvPr/>
        </p:nvSpPr>
        <p:spPr>
          <a:xfrm>
            <a:off x="9843442" y="5214061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0D5220F-8A38-CDC3-01D3-6FB9C6297973}"/>
              </a:ext>
            </a:extLst>
          </p:cNvPr>
          <p:cNvSpPr/>
          <p:nvPr/>
        </p:nvSpPr>
        <p:spPr>
          <a:xfrm>
            <a:off x="10540030" y="5218288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BBB77F5-607A-13D2-7CC0-EEFD45B53FED}"/>
              </a:ext>
            </a:extLst>
          </p:cNvPr>
          <p:cNvSpPr/>
          <p:nvPr/>
        </p:nvSpPr>
        <p:spPr>
          <a:xfrm>
            <a:off x="10040032" y="4596093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BAF9FD1-E824-D5B9-CF86-8B10572C3DF0}"/>
              </a:ext>
            </a:extLst>
          </p:cNvPr>
          <p:cNvSpPr/>
          <p:nvPr/>
        </p:nvSpPr>
        <p:spPr>
          <a:xfrm>
            <a:off x="10296221" y="5222927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338B1F6-98FC-17BA-BF67-41050B53DCE6}"/>
              </a:ext>
            </a:extLst>
          </p:cNvPr>
          <p:cNvSpPr/>
          <p:nvPr/>
        </p:nvSpPr>
        <p:spPr>
          <a:xfrm>
            <a:off x="10505202" y="4984537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E4EA942-4C1D-3A51-2D4B-873430F5A976}"/>
              </a:ext>
            </a:extLst>
          </p:cNvPr>
          <p:cNvSpPr/>
          <p:nvPr/>
        </p:nvSpPr>
        <p:spPr>
          <a:xfrm>
            <a:off x="10414804" y="5613539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1D37C0-ADC4-951E-D5AA-EE8FD04A318D}"/>
              </a:ext>
            </a:extLst>
          </p:cNvPr>
          <p:cNvSpPr/>
          <p:nvPr/>
        </p:nvSpPr>
        <p:spPr>
          <a:xfrm>
            <a:off x="11301635" y="5753880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2161EEF-D603-9D7E-293C-615D1AF51A83}"/>
              </a:ext>
            </a:extLst>
          </p:cNvPr>
          <p:cNvSpPr/>
          <p:nvPr/>
        </p:nvSpPr>
        <p:spPr>
          <a:xfrm>
            <a:off x="11040390" y="5744833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B9FBEF2-D8E1-E84B-EE8B-774505CB1833}"/>
              </a:ext>
            </a:extLst>
          </p:cNvPr>
          <p:cNvSpPr/>
          <p:nvPr/>
        </p:nvSpPr>
        <p:spPr>
          <a:xfrm>
            <a:off x="11087271" y="5323390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05ED021-5534-83CF-B594-0B405DFD89E9}"/>
              </a:ext>
            </a:extLst>
          </p:cNvPr>
          <p:cNvSpPr/>
          <p:nvPr/>
        </p:nvSpPr>
        <p:spPr>
          <a:xfrm>
            <a:off x="10085354" y="5211611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AEC5C75-C4E0-1CA4-4C98-C237011A85A2}"/>
              </a:ext>
            </a:extLst>
          </p:cNvPr>
          <p:cNvSpPr/>
          <p:nvPr/>
        </p:nvSpPr>
        <p:spPr>
          <a:xfrm>
            <a:off x="10731684" y="4451315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BBE5890-15A1-02A4-98C0-46F6F7DC8602}"/>
              </a:ext>
            </a:extLst>
          </p:cNvPr>
          <p:cNvSpPr/>
          <p:nvPr/>
        </p:nvSpPr>
        <p:spPr>
          <a:xfrm>
            <a:off x="10210727" y="5000652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6A99DEA-F05C-8CA7-6C21-BB07646F533D}"/>
              </a:ext>
            </a:extLst>
          </p:cNvPr>
          <p:cNvSpPr/>
          <p:nvPr/>
        </p:nvSpPr>
        <p:spPr>
          <a:xfrm>
            <a:off x="10370830" y="4507670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A38658D-9373-33F6-253C-82EC73345C26}"/>
              </a:ext>
            </a:extLst>
          </p:cNvPr>
          <p:cNvSpPr/>
          <p:nvPr/>
        </p:nvSpPr>
        <p:spPr>
          <a:xfrm>
            <a:off x="10736155" y="4984537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11C2C97-C527-DFFB-52D6-232CDDA4086E}"/>
              </a:ext>
            </a:extLst>
          </p:cNvPr>
          <p:cNvSpPr/>
          <p:nvPr/>
        </p:nvSpPr>
        <p:spPr>
          <a:xfrm>
            <a:off x="11018185" y="4959504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BC55511-25DB-02A7-00EB-4BA305A87C93}"/>
              </a:ext>
            </a:extLst>
          </p:cNvPr>
          <p:cNvSpPr/>
          <p:nvPr/>
        </p:nvSpPr>
        <p:spPr>
          <a:xfrm>
            <a:off x="11078880" y="4507670"/>
            <a:ext cx="82296" cy="82296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8BA5E53-D9D6-9E10-FC3C-9979AB04B968}"/>
              </a:ext>
            </a:extLst>
          </p:cNvPr>
          <p:cNvSpPr/>
          <p:nvPr/>
        </p:nvSpPr>
        <p:spPr>
          <a:xfrm>
            <a:off x="10776039" y="5252759"/>
            <a:ext cx="82296" cy="8229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9048223-167C-D5EB-C8C7-F8741B3533A3}"/>
              </a:ext>
            </a:extLst>
          </p:cNvPr>
          <p:cNvSpPr/>
          <p:nvPr/>
        </p:nvSpPr>
        <p:spPr>
          <a:xfrm>
            <a:off x="10715587" y="5712732"/>
            <a:ext cx="82296" cy="8229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285EF12-D29B-143B-44B6-A7BA3692EC95}"/>
              </a:ext>
            </a:extLst>
          </p:cNvPr>
          <p:cNvSpPr/>
          <p:nvPr/>
        </p:nvSpPr>
        <p:spPr>
          <a:xfrm>
            <a:off x="11236849" y="4972871"/>
            <a:ext cx="82296" cy="8229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3B7324B-A0CF-F589-56F2-FD297165E47C}"/>
              </a:ext>
            </a:extLst>
          </p:cNvPr>
          <p:cNvSpPr txBox="1"/>
          <p:nvPr/>
        </p:nvSpPr>
        <p:spPr>
          <a:xfrm>
            <a:off x="10969550" y="2233276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06D56F-10BC-3613-7205-1B5D64E80C1F}"/>
              </a:ext>
            </a:extLst>
          </p:cNvPr>
          <p:cNvSpPr txBox="1"/>
          <p:nvPr/>
        </p:nvSpPr>
        <p:spPr>
          <a:xfrm>
            <a:off x="8914750" y="2233276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3A6B6F-1253-3DF8-50A2-E45DBD786A63}"/>
              </a:ext>
            </a:extLst>
          </p:cNvPr>
          <p:cNvSpPr txBox="1"/>
          <p:nvPr/>
        </p:nvSpPr>
        <p:spPr>
          <a:xfrm>
            <a:off x="11033572" y="5928030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2AC1F8-8289-0CF6-F89D-A7B2020E1C72}"/>
              </a:ext>
            </a:extLst>
          </p:cNvPr>
          <p:cNvSpPr txBox="1"/>
          <p:nvPr/>
        </p:nvSpPr>
        <p:spPr>
          <a:xfrm>
            <a:off x="8978772" y="5928030"/>
            <a:ext cx="1106582" cy="37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</a:p>
        </p:txBody>
      </p:sp>
    </p:spTree>
    <p:extLst>
      <p:ext uri="{BB962C8B-B14F-4D97-AF65-F5344CB8AC3E}">
        <p14:creationId xmlns:p14="http://schemas.microsoft.com/office/powerpoint/2010/main" val="2137168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699</Words>
  <Application>Microsoft Macintosh PowerPoint</Application>
  <PresentationFormat>Widescreen</PresentationFormat>
  <Paragraphs>99</Paragraphs>
  <Slides>38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Aptos</vt:lpstr>
      <vt:lpstr>Aptos Display</vt:lpstr>
      <vt:lpstr>Arial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Jordan May Von Eggers</dc:creator>
  <cp:lastModifiedBy>Jordan May Von Eggers</cp:lastModifiedBy>
  <cp:revision>1</cp:revision>
  <dcterms:created xsi:type="dcterms:W3CDTF">2024-10-18T16:55:32Z</dcterms:created>
  <dcterms:modified xsi:type="dcterms:W3CDTF">2024-10-24T19:43:44Z</dcterms:modified>
</cp:coreProperties>
</file>